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464" r:id="rId2"/>
    <p:sldId id="481" r:id="rId3"/>
    <p:sldId id="519" r:id="rId4"/>
    <p:sldId id="515" r:id="rId5"/>
    <p:sldId id="516" r:id="rId6"/>
    <p:sldId id="517" r:id="rId7"/>
    <p:sldId id="520" r:id="rId8"/>
    <p:sldId id="525" r:id="rId9"/>
    <p:sldId id="522" r:id="rId10"/>
    <p:sldId id="523" r:id="rId11"/>
    <p:sldId id="524" r:id="rId12"/>
    <p:sldId id="529" r:id="rId13"/>
    <p:sldId id="526" r:id="rId14"/>
    <p:sldId id="527" r:id="rId15"/>
    <p:sldId id="532" r:id="rId16"/>
    <p:sldId id="530" r:id="rId17"/>
    <p:sldId id="531" r:id="rId18"/>
    <p:sldId id="533" r:id="rId19"/>
    <p:sldId id="549" r:id="rId20"/>
    <p:sldId id="550" r:id="rId21"/>
    <p:sldId id="551" r:id="rId22"/>
    <p:sldId id="554" r:id="rId23"/>
    <p:sldId id="534" r:id="rId24"/>
    <p:sldId id="540" r:id="rId25"/>
    <p:sldId id="547" r:id="rId26"/>
    <p:sldId id="545" r:id="rId27"/>
    <p:sldId id="548" r:id="rId28"/>
    <p:sldId id="546" r:id="rId29"/>
    <p:sldId id="543" r:id="rId30"/>
    <p:sldId id="555" r:id="rId31"/>
    <p:sldId id="535" r:id="rId32"/>
    <p:sldId id="536" r:id="rId33"/>
    <p:sldId id="556" r:id="rId3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907" autoAdjust="0"/>
    <p:restoredTop sz="79787" autoAdjust="0"/>
  </p:normalViewPr>
  <p:slideViewPr>
    <p:cSldViewPr snapToGrid="0" snapToObjects="1">
      <p:cViewPr varScale="1">
        <p:scale>
          <a:sx n="54" d="100"/>
          <a:sy n="54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5CBDC1-CAED-48A3-B5ED-1D14E40CD840}" type="doc">
      <dgm:prSet loTypeId="urn:microsoft.com/office/officeart/2005/8/layout/matrix1" loCatId="matrix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4BA5CE-3E68-4A7A-A119-B16AF801A926}">
      <dgm:prSet custT="1"/>
      <dgm:spPr/>
      <dgm:t>
        <a:bodyPr/>
        <a:lstStyle/>
        <a:p>
          <a:r>
            <a:rPr lang="en-GB" sz="1800" dirty="0" smtClean="0"/>
            <a:t>The Caplin Management Console is a cross-platform JMX console </a:t>
          </a:r>
          <a:br>
            <a:rPr lang="en-GB" sz="1800" dirty="0" smtClean="0"/>
          </a:br>
          <a:r>
            <a:rPr lang="en-GB" sz="1800" dirty="0" smtClean="0"/>
            <a:t>(written in Java using Swing)</a:t>
          </a:r>
          <a:endParaRPr lang="en-GB" sz="1800" dirty="0"/>
        </a:p>
      </dgm:t>
    </dgm:pt>
    <dgm:pt modelId="{E9F8CD34-048C-4D9C-99CE-B65E4079FFD2}" type="sibTrans" cxnId="{F042663E-36FA-4567-8A94-91ADC84465EF}">
      <dgm:prSet/>
      <dgm:spPr/>
      <dgm:t>
        <a:bodyPr/>
        <a:lstStyle/>
        <a:p>
          <a:endParaRPr lang="en-GB" sz="1600"/>
        </a:p>
      </dgm:t>
    </dgm:pt>
    <dgm:pt modelId="{E8F0C78E-48CF-45C7-983E-687943D2FBB1}" type="parTrans" cxnId="{F042663E-36FA-4567-8A94-91ADC84465EF}">
      <dgm:prSet/>
      <dgm:spPr/>
      <dgm:t>
        <a:bodyPr/>
        <a:lstStyle/>
        <a:p>
          <a:endParaRPr lang="en-GB" sz="1600"/>
        </a:p>
      </dgm:t>
    </dgm:pt>
    <dgm:pt modelId="{FDE09C39-E169-43C3-9ECE-494FE5B0AB23}">
      <dgm:prSet custT="1"/>
      <dgm:spPr/>
      <dgm:t>
        <a:bodyPr/>
        <a:lstStyle/>
        <a:p>
          <a:r>
            <a:rPr lang="en-GB" sz="1600" b="0" i="0" dirty="0" smtClean="0"/>
            <a:t>A simple graphical view of Caplin server components, showing their connections and states in real-time</a:t>
          </a:r>
          <a:r>
            <a:rPr lang="en-GB" sz="1600" dirty="0" smtClean="0"/>
            <a:t>.</a:t>
          </a:r>
          <a:endParaRPr lang="en-GB" sz="1600" dirty="0"/>
        </a:p>
      </dgm:t>
    </dgm:pt>
    <dgm:pt modelId="{011DC59B-85EE-433F-BC3F-02DCB8928B6A}" type="parTrans" cxnId="{21C99D6C-2AAB-4169-903B-452E46AD4BF7}">
      <dgm:prSet/>
      <dgm:spPr/>
      <dgm:t>
        <a:bodyPr/>
        <a:lstStyle/>
        <a:p>
          <a:endParaRPr lang="en-GB"/>
        </a:p>
      </dgm:t>
    </dgm:pt>
    <dgm:pt modelId="{12CE4548-BB30-45D7-A2E8-5D0533EBA9AA}" type="sibTrans" cxnId="{21C99D6C-2AAB-4169-903B-452E46AD4BF7}">
      <dgm:prSet/>
      <dgm:spPr/>
      <dgm:t>
        <a:bodyPr/>
        <a:lstStyle/>
        <a:p>
          <a:endParaRPr lang="en-GB"/>
        </a:p>
      </dgm:t>
    </dgm:pt>
    <dgm:pt modelId="{6D61F963-E8DF-497B-92DD-1CD9A4BDAEAA}">
      <dgm:prSet custT="1"/>
      <dgm:spPr/>
      <dgm:t>
        <a:bodyPr/>
        <a:lstStyle/>
        <a:p>
          <a:r>
            <a:rPr lang="en-GB" sz="1600" b="0" i="0" dirty="0" smtClean="0"/>
            <a:t>Drill-down on any component in the graphical view, to see its details.</a:t>
          </a:r>
          <a:endParaRPr lang="en-GB" sz="1600" dirty="0"/>
        </a:p>
      </dgm:t>
    </dgm:pt>
    <dgm:pt modelId="{E4B91968-4878-4178-BC47-7AABD8E213FB}" type="parTrans" cxnId="{B2E682E2-2BD9-46C0-B363-62F3E5C76BF1}">
      <dgm:prSet/>
      <dgm:spPr/>
      <dgm:t>
        <a:bodyPr/>
        <a:lstStyle/>
        <a:p>
          <a:endParaRPr lang="en-GB"/>
        </a:p>
      </dgm:t>
    </dgm:pt>
    <dgm:pt modelId="{71D9BE29-9E6F-4865-8CE1-28136452D6A8}" type="sibTrans" cxnId="{B2E682E2-2BD9-46C0-B363-62F3E5C76BF1}">
      <dgm:prSet/>
      <dgm:spPr/>
      <dgm:t>
        <a:bodyPr/>
        <a:lstStyle/>
        <a:p>
          <a:endParaRPr lang="en-GB"/>
        </a:p>
      </dgm:t>
    </dgm:pt>
    <dgm:pt modelId="{D81991B0-B8BA-4FA7-8855-077CAF30FE85}">
      <dgm:prSet custT="1"/>
      <dgm:spPr/>
      <dgm:t>
        <a:bodyPr/>
        <a:lstStyle/>
        <a:p>
          <a:r>
            <a:rPr lang="en-GB" sz="1600" b="0" i="0" dirty="0" smtClean="0"/>
            <a:t>Explore all the server components in great depth via CMC’s JMX Explorer pane, or use it to integrate with your monitoring tool.</a:t>
          </a:r>
          <a:endParaRPr lang="en-GB" sz="1600" dirty="0"/>
        </a:p>
      </dgm:t>
    </dgm:pt>
    <dgm:pt modelId="{C12224B8-F6AF-41D2-9761-49E933EDBEE3}" type="parTrans" cxnId="{3C5330D6-2BAC-427E-8B72-C0F35B84B757}">
      <dgm:prSet/>
      <dgm:spPr/>
      <dgm:t>
        <a:bodyPr/>
        <a:lstStyle/>
        <a:p>
          <a:endParaRPr lang="en-GB"/>
        </a:p>
      </dgm:t>
    </dgm:pt>
    <dgm:pt modelId="{1488E8E5-E8D8-4BD2-9C0F-7AA504E59FD6}" type="sibTrans" cxnId="{3C5330D6-2BAC-427E-8B72-C0F35B84B757}">
      <dgm:prSet/>
      <dgm:spPr/>
      <dgm:t>
        <a:bodyPr/>
        <a:lstStyle/>
        <a:p>
          <a:endParaRPr lang="en-GB"/>
        </a:p>
      </dgm:t>
    </dgm:pt>
    <dgm:pt modelId="{F880A4BF-FB69-4A3C-8707-8115477C288E}">
      <dgm:prSet custT="1"/>
      <dgm:spPr/>
      <dgm:t>
        <a:bodyPr/>
        <a:lstStyle/>
        <a:p>
          <a:r>
            <a:rPr lang="en-GB" sz="1600" b="0" i="0" dirty="0" smtClean="0"/>
            <a:t>Control : Restart connections, view log files and manage user sessions. </a:t>
          </a:r>
          <a:endParaRPr lang="en-GB" sz="1600" dirty="0"/>
        </a:p>
      </dgm:t>
    </dgm:pt>
    <dgm:pt modelId="{C942A28C-C98A-4615-9F55-0864F6B2780D}" type="parTrans" cxnId="{C1E4761D-0E71-4FFB-ADBB-8320FDEDBE5E}">
      <dgm:prSet/>
      <dgm:spPr/>
      <dgm:t>
        <a:bodyPr/>
        <a:lstStyle/>
        <a:p>
          <a:endParaRPr lang="en-GB"/>
        </a:p>
      </dgm:t>
    </dgm:pt>
    <dgm:pt modelId="{D6ACAF7D-4DBF-4A8A-BD78-695CF4DEE4D8}" type="sibTrans" cxnId="{C1E4761D-0E71-4FFB-ADBB-8320FDEDBE5E}">
      <dgm:prSet/>
      <dgm:spPr/>
      <dgm:t>
        <a:bodyPr/>
        <a:lstStyle/>
        <a:p>
          <a:endParaRPr lang="en-GB"/>
        </a:p>
      </dgm:t>
    </dgm:pt>
    <dgm:pt modelId="{835942D6-8977-4C14-855C-1B3635E8E5A0}" type="pres">
      <dgm:prSet presAssocID="{175CBDC1-CAED-48A3-B5ED-1D14E40CD840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62453BE-DA3B-4E7B-9190-51630F151FAD}" type="pres">
      <dgm:prSet presAssocID="{175CBDC1-CAED-48A3-B5ED-1D14E40CD840}" presName="matrix" presStyleCnt="0"/>
      <dgm:spPr/>
      <dgm:t>
        <a:bodyPr/>
        <a:lstStyle/>
        <a:p>
          <a:endParaRPr lang="en-GB"/>
        </a:p>
      </dgm:t>
    </dgm:pt>
    <dgm:pt modelId="{F23FD23D-7A34-4065-8C9A-C29B65A095A4}" type="pres">
      <dgm:prSet presAssocID="{175CBDC1-CAED-48A3-B5ED-1D14E40CD840}" presName="tile1" presStyleLbl="node1" presStyleIdx="0" presStyleCnt="4"/>
      <dgm:spPr/>
      <dgm:t>
        <a:bodyPr/>
        <a:lstStyle/>
        <a:p>
          <a:endParaRPr lang="en-GB"/>
        </a:p>
      </dgm:t>
    </dgm:pt>
    <dgm:pt modelId="{C1D8229E-C34F-46A2-A8D4-258E6B998CB1}" type="pres">
      <dgm:prSet presAssocID="{175CBDC1-CAED-48A3-B5ED-1D14E40CD84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11B33FD-AA8A-4214-9871-56A1AB709E4E}" type="pres">
      <dgm:prSet presAssocID="{175CBDC1-CAED-48A3-B5ED-1D14E40CD840}" presName="tile2" presStyleLbl="node1" presStyleIdx="1" presStyleCnt="4"/>
      <dgm:spPr/>
      <dgm:t>
        <a:bodyPr/>
        <a:lstStyle/>
        <a:p>
          <a:endParaRPr lang="en-GB"/>
        </a:p>
      </dgm:t>
    </dgm:pt>
    <dgm:pt modelId="{C865457D-CA53-4361-824D-D9A0526BB4B7}" type="pres">
      <dgm:prSet presAssocID="{175CBDC1-CAED-48A3-B5ED-1D14E40CD84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DBD6902-E6E7-41BA-A28A-C14DEE033358}" type="pres">
      <dgm:prSet presAssocID="{175CBDC1-CAED-48A3-B5ED-1D14E40CD840}" presName="tile3" presStyleLbl="node1" presStyleIdx="2" presStyleCnt="4"/>
      <dgm:spPr/>
      <dgm:t>
        <a:bodyPr/>
        <a:lstStyle/>
        <a:p>
          <a:endParaRPr lang="en-GB"/>
        </a:p>
      </dgm:t>
    </dgm:pt>
    <dgm:pt modelId="{1FCF99D2-D974-400B-94C2-7F6FB0831144}" type="pres">
      <dgm:prSet presAssocID="{175CBDC1-CAED-48A3-B5ED-1D14E40CD84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1503449-B3DB-41B2-977E-648933DBED9E}" type="pres">
      <dgm:prSet presAssocID="{175CBDC1-CAED-48A3-B5ED-1D14E40CD840}" presName="tile4" presStyleLbl="node1" presStyleIdx="3" presStyleCnt="4"/>
      <dgm:spPr/>
      <dgm:t>
        <a:bodyPr/>
        <a:lstStyle/>
        <a:p>
          <a:endParaRPr lang="en-GB"/>
        </a:p>
      </dgm:t>
    </dgm:pt>
    <dgm:pt modelId="{D0292428-8A17-4F7C-A7C6-6967BBAED1A6}" type="pres">
      <dgm:prSet presAssocID="{175CBDC1-CAED-48A3-B5ED-1D14E40CD84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202788-B6E8-423B-947B-414366A7ECB0}" type="pres">
      <dgm:prSet presAssocID="{175CBDC1-CAED-48A3-B5ED-1D14E40CD840}" presName="centerTile" presStyleLbl="fgShp" presStyleIdx="0" presStyleCnt="1" custFlipHor="1" custScaleX="243958" custLinFactNeighborX="519" custLinFactNeighborY="3000">
        <dgm:presLayoutVars>
          <dgm:chMax val="0"/>
          <dgm:chPref val="0"/>
        </dgm:presLayoutVars>
      </dgm:prSet>
      <dgm:spPr/>
      <dgm:t>
        <a:bodyPr/>
        <a:lstStyle/>
        <a:p>
          <a:endParaRPr lang="en-GB"/>
        </a:p>
      </dgm:t>
    </dgm:pt>
  </dgm:ptLst>
  <dgm:cxnLst>
    <dgm:cxn modelId="{2B17B50C-C811-4800-B74F-2627D4A2BFEE}" type="presOf" srcId="{FDE09C39-E169-43C3-9ECE-494FE5B0AB23}" destId="{C1D8229E-C34F-46A2-A8D4-258E6B998CB1}" srcOrd="1" destOrd="0" presId="urn:microsoft.com/office/officeart/2005/8/layout/matrix1"/>
    <dgm:cxn modelId="{DC0B11A1-EF77-4701-8E96-9BB07F67B35C}" type="presOf" srcId="{175CBDC1-CAED-48A3-B5ED-1D14E40CD840}" destId="{835942D6-8977-4C14-855C-1B3635E8E5A0}" srcOrd="0" destOrd="0" presId="urn:microsoft.com/office/officeart/2005/8/layout/matrix1"/>
    <dgm:cxn modelId="{5C710427-78AC-40DA-A25B-793D86F51A89}" type="presOf" srcId="{2D4BA5CE-3E68-4A7A-A119-B16AF801A926}" destId="{DD202788-B6E8-423B-947B-414366A7ECB0}" srcOrd="0" destOrd="0" presId="urn:microsoft.com/office/officeart/2005/8/layout/matrix1"/>
    <dgm:cxn modelId="{F042663E-36FA-4567-8A94-91ADC84465EF}" srcId="{175CBDC1-CAED-48A3-B5ED-1D14E40CD840}" destId="{2D4BA5CE-3E68-4A7A-A119-B16AF801A926}" srcOrd="0" destOrd="0" parTransId="{E8F0C78E-48CF-45C7-983E-687943D2FBB1}" sibTransId="{E9F8CD34-048C-4D9C-99CE-B65E4079FFD2}"/>
    <dgm:cxn modelId="{BEFC49C4-FD39-49B4-B18E-7CFD0548DF2B}" type="presOf" srcId="{6D61F963-E8DF-497B-92DD-1CD9A4BDAEAA}" destId="{211B33FD-AA8A-4214-9871-56A1AB709E4E}" srcOrd="0" destOrd="0" presId="urn:microsoft.com/office/officeart/2005/8/layout/matrix1"/>
    <dgm:cxn modelId="{3C5330D6-2BAC-427E-8B72-C0F35B84B757}" srcId="{2D4BA5CE-3E68-4A7A-A119-B16AF801A926}" destId="{D81991B0-B8BA-4FA7-8855-077CAF30FE85}" srcOrd="2" destOrd="0" parTransId="{C12224B8-F6AF-41D2-9761-49E933EDBEE3}" sibTransId="{1488E8E5-E8D8-4BD2-9C0F-7AA504E59FD6}"/>
    <dgm:cxn modelId="{117AC7BD-E829-45B6-A2A6-CD48AAD855AB}" type="presOf" srcId="{D81991B0-B8BA-4FA7-8855-077CAF30FE85}" destId="{1FCF99D2-D974-400B-94C2-7F6FB0831144}" srcOrd="1" destOrd="0" presId="urn:microsoft.com/office/officeart/2005/8/layout/matrix1"/>
    <dgm:cxn modelId="{972B49CF-4D61-49B5-9864-F06C499E26D3}" type="presOf" srcId="{F880A4BF-FB69-4A3C-8707-8115477C288E}" destId="{A1503449-B3DB-41B2-977E-648933DBED9E}" srcOrd="0" destOrd="0" presId="urn:microsoft.com/office/officeart/2005/8/layout/matrix1"/>
    <dgm:cxn modelId="{979420E2-C2F1-43FA-829F-616E3B8AA633}" type="presOf" srcId="{F880A4BF-FB69-4A3C-8707-8115477C288E}" destId="{D0292428-8A17-4F7C-A7C6-6967BBAED1A6}" srcOrd="1" destOrd="0" presId="urn:microsoft.com/office/officeart/2005/8/layout/matrix1"/>
    <dgm:cxn modelId="{C1E4761D-0E71-4FFB-ADBB-8320FDEDBE5E}" srcId="{2D4BA5CE-3E68-4A7A-A119-B16AF801A926}" destId="{F880A4BF-FB69-4A3C-8707-8115477C288E}" srcOrd="3" destOrd="0" parTransId="{C942A28C-C98A-4615-9F55-0864F6B2780D}" sibTransId="{D6ACAF7D-4DBF-4A8A-BD78-695CF4DEE4D8}"/>
    <dgm:cxn modelId="{B2E682E2-2BD9-46C0-B363-62F3E5C76BF1}" srcId="{2D4BA5CE-3E68-4A7A-A119-B16AF801A926}" destId="{6D61F963-E8DF-497B-92DD-1CD9A4BDAEAA}" srcOrd="1" destOrd="0" parTransId="{E4B91968-4878-4178-BC47-7AABD8E213FB}" sibTransId="{71D9BE29-9E6F-4865-8CE1-28136452D6A8}"/>
    <dgm:cxn modelId="{0F1D1DDA-EEBA-48B3-8EB3-FC5B738A39A6}" type="presOf" srcId="{FDE09C39-E169-43C3-9ECE-494FE5B0AB23}" destId="{F23FD23D-7A34-4065-8C9A-C29B65A095A4}" srcOrd="0" destOrd="0" presId="urn:microsoft.com/office/officeart/2005/8/layout/matrix1"/>
    <dgm:cxn modelId="{9CD6B45C-A9B1-495E-B643-C06A46040B92}" type="presOf" srcId="{D81991B0-B8BA-4FA7-8855-077CAF30FE85}" destId="{2DBD6902-E6E7-41BA-A28A-C14DEE033358}" srcOrd="0" destOrd="0" presId="urn:microsoft.com/office/officeart/2005/8/layout/matrix1"/>
    <dgm:cxn modelId="{21C99D6C-2AAB-4169-903B-452E46AD4BF7}" srcId="{2D4BA5CE-3E68-4A7A-A119-B16AF801A926}" destId="{FDE09C39-E169-43C3-9ECE-494FE5B0AB23}" srcOrd="0" destOrd="0" parTransId="{011DC59B-85EE-433F-BC3F-02DCB8928B6A}" sibTransId="{12CE4548-BB30-45D7-A2E8-5D0533EBA9AA}"/>
    <dgm:cxn modelId="{47EF06B2-3273-447E-AD10-4919E46DE6F8}" type="presOf" srcId="{6D61F963-E8DF-497B-92DD-1CD9A4BDAEAA}" destId="{C865457D-CA53-4361-824D-D9A0526BB4B7}" srcOrd="1" destOrd="0" presId="urn:microsoft.com/office/officeart/2005/8/layout/matrix1"/>
    <dgm:cxn modelId="{B9D8AA8B-BF5A-41FE-9028-A1355CB27206}" type="presParOf" srcId="{835942D6-8977-4C14-855C-1B3635E8E5A0}" destId="{462453BE-DA3B-4E7B-9190-51630F151FAD}" srcOrd="0" destOrd="0" presId="urn:microsoft.com/office/officeart/2005/8/layout/matrix1"/>
    <dgm:cxn modelId="{A17A2DA1-84A3-4032-89E1-34A5C1FD7AD9}" type="presParOf" srcId="{462453BE-DA3B-4E7B-9190-51630F151FAD}" destId="{F23FD23D-7A34-4065-8C9A-C29B65A095A4}" srcOrd="0" destOrd="0" presId="urn:microsoft.com/office/officeart/2005/8/layout/matrix1"/>
    <dgm:cxn modelId="{E3FCD125-A1C6-4FD5-B142-67D045BD2BA9}" type="presParOf" srcId="{462453BE-DA3B-4E7B-9190-51630F151FAD}" destId="{C1D8229E-C34F-46A2-A8D4-258E6B998CB1}" srcOrd="1" destOrd="0" presId="urn:microsoft.com/office/officeart/2005/8/layout/matrix1"/>
    <dgm:cxn modelId="{5EAA35A4-82E6-48DA-BE29-B39EE39E813C}" type="presParOf" srcId="{462453BE-DA3B-4E7B-9190-51630F151FAD}" destId="{211B33FD-AA8A-4214-9871-56A1AB709E4E}" srcOrd="2" destOrd="0" presId="urn:microsoft.com/office/officeart/2005/8/layout/matrix1"/>
    <dgm:cxn modelId="{3F6E469C-89B9-4059-BF51-706D7786E4B9}" type="presParOf" srcId="{462453BE-DA3B-4E7B-9190-51630F151FAD}" destId="{C865457D-CA53-4361-824D-D9A0526BB4B7}" srcOrd="3" destOrd="0" presId="urn:microsoft.com/office/officeart/2005/8/layout/matrix1"/>
    <dgm:cxn modelId="{3C94C5DB-44CF-4DFA-8213-75993714E566}" type="presParOf" srcId="{462453BE-DA3B-4E7B-9190-51630F151FAD}" destId="{2DBD6902-E6E7-41BA-A28A-C14DEE033358}" srcOrd="4" destOrd="0" presId="urn:microsoft.com/office/officeart/2005/8/layout/matrix1"/>
    <dgm:cxn modelId="{E2F429EB-5F31-4520-8BFC-86BC390AFB43}" type="presParOf" srcId="{462453BE-DA3B-4E7B-9190-51630F151FAD}" destId="{1FCF99D2-D974-400B-94C2-7F6FB0831144}" srcOrd="5" destOrd="0" presId="urn:microsoft.com/office/officeart/2005/8/layout/matrix1"/>
    <dgm:cxn modelId="{8630A6E9-40F1-4BB5-8099-1D740931FD36}" type="presParOf" srcId="{462453BE-DA3B-4E7B-9190-51630F151FAD}" destId="{A1503449-B3DB-41B2-977E-648933DBED9E}" srcOrd="6" destOrd="0" presId="urn:microsoft.com/office/officeart/2005/8/layout/matrix1"/>
    <dgm:cxn modelId="{AFCB3A04-98DF-45AC-BE69-F0D2C9A50760}" type="presParOf" srcId="{462453BE-DA3B-4E7B-9190-51630F151FAD}" destId="{D0292428-8A17-4F7C-A7C6-6967BBAED1A6}" srcOrd="7" destOrd="0" presId="urn:microsoft.com/office/officeart/2005/8/layout/matrix1"/>
    <dgm:cxn modelId="{CBF89D97-F664-48C2-BEB9-992C7A4B8B45}" type="presParOf" srcId="{835942D6-8977-4C14-855C-1B3635E8E5A0}" destId="{DD202788-B6E8-423B-947B-414366A7ECB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016066-D6F9-4EB5-BEE3-63E598A9F4E1}" type="doc">
      <dgm:prSet loTypeId="urn:microsoft.com/office/officeart/2005/8/layout/hierarchy3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BCB6BFAF-2011-4BB9-8B23-D8B78E31D2C4}">
      <dgm:prSet phldrT="[Text]" custT="1"/>
      <dgm:spPr/>
      <dgm:t>
        <a:bodyPr/>
        <a:lstStyle/>
        <a:p>
          <a:r>
            <a:rPr lang="en-GB" sz="2000" dirty="0" smtClean="0"/>
            <a:t>System</a:t>
          </a:r>
          <a:endParaRPr lang="en-GB" sz="2000" dirty="0"/>
        </a:p>
      </dgm:t>
    </dgm:pt>
    <dgm:pt modelId="{95F29177-E90B-40FF-94FD-DDF754C04133}" type="parTrans" cxnId="{3903B5BA-41B1-43D9-B8D9-0F0D00331DEC}">
      <dgm:prSet/>
      <dgm:spPr/>
      <dgm:t>
        <a:bodyPr/>
        <a:lstStyle/>
        <a:p>
          <a:endParaRPr lang="en-GB"/>
        </a:p>
      </dgm:t>
    </dgm:pt>
    <dgm:pt modelId="{4828E534-41E8-49EE-BA1B-F725A5EF72D3}" type="sibTrans" cxnId="{3903B5BA-41B1-43D9-B8D9-0F0D00331DEC}">
      <dgm:prSet/>
      <dgm:spPr/>
      <dgm:t>
        <a:bodyPr/>
        <a:lstStyle/>
        <a:p>
          <a:endParaRPr lang="en-GB"/>
        </a:p>
      </dgm:t>
    </dgm:pt>
    <dgm:pt modelId="{F8111095-E076-470C-B788-2986B6CA1B5A}">
      <dgm:prSet phldrT="[Text]" custT="1"/>
      <dgm:spPr/>
      <dgm:t>
        <a:bodyPr/>
        <a:lstStyle/>
        <a:p>
          <a:r>
            <a:rPr lang="en-GB" sz="1200" b="1" dirty="0" smtClean="0"/>
            <a:t>Information related to the running process, such as CPU and memory usage, process id, and Uptime</a:t>
          </a:r>
          <a:endParaRPr lang="en-GB" sz="1200" b="1" dirty="0"/>
        </a:p>
      </dgm:t>
    </dgm:pt>
    <dgm:pt modelId="{9DDC1965-02A3-4071-84B2-D237622008E3}" type="parTrans" cxnId="{F57F6E26-0834-4C13-B73B-5061D15B3629}">
      <dgm:prSet/>
      <dgm:spPr/>
      <dgm:t>
        <a:bodyPr/>
        <a:lstStyle/>
        <a:p>
          <a:endParaRPr lang="en-GB"/>
        </a:p>
      </dgm:t>
    </dgm:pt>
    <dgm:pt modelId="{5254A909-C1B9-444C-8526-C89E01B259D5}" type="sibTrans" cxnId="{F57F6E26-0834-4C13-B73B-5061D15B3629}">
      <dgm:prSet/>
      <dgm:spPr/>
      <dgm:t>
        <a:bodyPr/>
        <a:lstStyle/>
        <a:p>
          <a:endParaRPr lang="en-GB"/>
        </a:p>
      </dgm:t>
    </dgm:pt>
    <dgm:pt modelId="{FBEA814D-05BE-44E7-B4F8-9C85485F6C16}">
      <dgm:prSet phldrT="[Text]" custT="1"/>
      <dgm:spPr/>
      <dgm:t>
        <a:bodyPr/>
        <a:lstStyle/>
        <a:p>
          <a:r>
            <a:rPr lang="en-GB" sz="2000" dirty="0" smtClean="0"/>
            <a:t>License</a:t>
          </a:r>
          <a:endParaRPr lang="en-GB" sz="2000" dirty="0"/>
        </a:p>
      </dgm:t>
    </dgm:pt>
    <dgm:pt modelId="{A979B904-CDBE-4802-AD67-87E073FAD01B}" type="parTrans" cxnId="{ADDFD673-453D-4268-A43F-D0669664FF89}">
      <dgm:prSet/>
      <dgm:spPr/>
      <dgm:t>
        <a:bodyPr/>
        <a:lstStyle/>
        <a:p>
          <a:endParaRPr lang="en-GB"/>
        </a:p>
      </dgm:t>
    </dgm:pt>
    <dgm:pt modelId="{82379B9A-D704-4DE0-83DD-553F7DA981B8}" type="sibTrans" cxnId="{ADDFD673-453D-4268-A43F-D0669664FF89}">
      <dgm:prSet/>
      <dgm:spPr/>
      <dgm:t>
        <a:bodyPr/>
        <a:lstStyle/>
        <a:p>
          <a:endParaRPr lang="en-GB"/>
        </a:p>
      </dgm:t>
    </dgm:pt>
    <dgm:pt modelId="{4C3B3844-CA8C-4913-8F70-F735143516F7}">
      <dgm:prSet phldrT="[Text]" custT="1"/>
      <dgm:spPr/>
      <dgm:t>
        <a:bodyPr/>
        <a:lstStyle/>
        <a:p>
          <a:r>
            <a:rPr lang="en-GB" sz="1200" b="1" dirty="0" smtClean="0"/>
            <a:t>Details of the current license</a:t>
          </a:r>
          <a:endParaRPr lang="en-GB" sz="1200" b="1" dirty="0"/>
        </a:p>
      </dgm:t>
    </dgm:pt>
    <dgm:pt modelId="{BBAE1A97-2824-4043-BAF4-B0E61538B7C7}" type="parTrans" cxnId="{C96A0D70-CB6B-4311-9194-9D5CE1D69A0E}">
      <dgm:prSet/>
      <dgm:spPr/>
      <dgm:t>
        <a:bodyPr/>
        <a:lstStyle/>
        <a:p>
          <a:endParaRPr lang="en-GB"/>
        </a:p>
      </dgm:t>
    </dgm:pt>
    <dgm:pt modelId="{7CE18827-125B-40DF-AEF8-DF9AE1CA500F}" type="sibTrans" cxnId="{C96A0D70-CB6B-4311-9194-9D5CE1D69A0E}">
      <dgm:prSet/>
      <dgm:spPr/>
      <dgm:t>
        <a:bodyPr/>
        <a:lstStyle/>
        <a:p>
          <a:endParaRPr lang="en-GB"/>
        </a:p>
      </dgm:t>
    </dgm:pt>
    <dgm:pt modelId="{15D06AC2-993E-48BA-A3AF-3FE7791DD899}">
      <dgm:prSet phldrT="[Text]" custT="1"/>
      <dgm:spPr/>
      <dgm:t>
        <a:bodyPr/>
        <a:lstStyle/>
        <a:p>
          <a:r>
            <a:rPr lang="en-GB" sz="2000" dirty="0" smtClean="0"/>
            <a:t>Logging</a:t>
          </a:r>
          <a:endParaRPr lang="en-GB" sz="2000" dirty="0"/>
        </a:p>
      </dgm:t>
    </dgm:pt>
    <dgm:pt modelId="{67FBF1DF-2FA0-4F0A-8513-98E522282299}" type="parTrans" cxnId="{8D6FD14D-42D8-4822-9570-61A71438DB96}">
      <dgm:prSet/>
      <dgm:spPr/>
      <dgm:t>
        <a:bodyPr/>
        <a:lstStyle/>
        <a:p>
          <a:endParaRPr lang="en-GB"/>
        </a:p>
      </dgm:t>
    </dgm:pt>
    <dgm:pt modelId="{FDA281CD-9262-4A2C-B86E-FDFD9AA1C747}" type="sibTrans" cxnId="{8D6FD14D-42D8-4822-9570-61A71438DB96}">
      <dgm:prSet/>
      <dgm:spPr/>
      <dgm:t>
        <a:bodyPr/>
        <a:lstStyle/>
        <a:p>
          <a:endParaRPr lang="en-GB"/>
        </a:p>
      </dgm:t>
    </dgm:pt>
    <dgm:pt modelId="{C606F02D-328D-47EC-BB12-A0971F655565}">
      <dgm:prSet phldrT="[Text]" custT="1"/>
      <dgm:spPr/>
      <dgm:t>
        <a:bodyPr/>
        <a:lstStyle/>
        <a:p>
          <a:r>
            <a:rPr lang="en-GB" sz="1200" b="1" dirty="0" smtClean="0"/>
            <a:t>Access to log messages written to various log files</a:t>
          </a:r>
          <a:endParaRPr lang="en-GB" sz="1200" b="1" dirty="0"/>
        </a:p>
      </dgm:t>
    </dgm:pt>
    <dgm:pt modelId="{DFDAEF6B-1FDB-463B-BFF8-3E96925A2447}" type="parTrans" cxnId="{6C0F67B7-2704-477E-B7F2-ABE501FE6A0E}">
      <dgm:prSet/>
      <dgm:spPr/>
      <dgm:t>
        <a:bodyPr/>
        <a:lstStyle/>
        <a:p>
          <a:endParaRPr lang="en-GB"/>
        </a:p>
      </dgm:t>
    </dgm:pt>
    <dgm:pt modelId="{F9241596-A788-421C-8268-4671B2806A75}" type="sibTrans" cxnId="{6C0F67B7-2704-477E-B7F2-ABE501FE6A0E}">
      <dgm:prSet/>
      <dgm:spPr/>
      <dgm:t>
        <a:bodyPr/>
        <a:lstStyle/>
        <a:p>
          <a:endParaRPr lang="en-GB"/>
        </a:p>
      </dgm:t>
    </dgm:pt>
    <dgm:pt modelId="{7B78FA6F-02B1-44CC-93BA-AAF4BB4F7309}">
      <dgm:prSet phldrT="[Text]" custT="1"/>
      <dgm:spPr/>
      <dgm:t>
        <a:bodyPr/>
        <a:lstStyle/>
        <a:p>
          <a:r>
            <a:rPr lang="en-GB" sz="1200" b="1" dirty="0" smtClean="0"/>
            <a:t>Control of logging levels and log file cycling</a:t>
          </a:r>
          <a:endParaRPr lang="en-GB" sz="1200" b="1" dirty="0"/>
        </a:p>
      </dgm:t>
    </dgm:pt>
    <dgm:pt modelId="{D48F0D2E-6F64-422A-A184-D4F847863A1A}" type="parTrans" cxnId="{BAA689D1-6670-4352-B30A-7D7A7D88F0B5}">
      <dgm:prSet/>
      <dgm:spPr/>
      <dgm:t>
        <a:bodyPr/>
        <a:lstStyle/>
        <a:p>
          <a:endParaRPr lang="en-GB"/>
        </a:p>
      </dgm:t>
    </dgm:pt>
    <dgm:pt modelId="{35BCD523-E790-46BB-9408-3F4499A9874A}" type="sibTrans" cxnId="{BAA689D1-6670-4352-B30A-7D7A7D88F0B5}">
      <dgm:prSet/>
      <dgm:spPr/>
      <dgm:t>
        <a:bodyPr/>
        <a:lstStyle/>
        <a:p>
          <a:endParaRPr lang="en-GB"/>
        </a:p>
      </dgm:t>
    </dgm:pt>
    <dgm:pt modelId="{43FB0304-EE46-4AFE-B378-E8C612614C83}">
      <dgm:prSet phldrT="[Text]" custT="1"/>
      <dgm:spPr/>
      <dgm:t>
        <a:bodyPr/>
        <a:lstStyle/>
        <a:p>
          <a:r>
            <a:rPr lang="en-GB" sz="2000" dirty="0" smtClean="0"/>
            <a:t>Peers</a:t>
          </a:r>
          <a:endParaRPr lang="en-GB" sz="2000" dirty="0"/>
        </a:p>
      </dgm:t>
    </dgm:pt>
    <dgm:pt modelId="{BEA87AD1-1FA7-42F3-8589-F4F11243F7BF}" type="parTrans" cxnId="{4D87B4DE-4DD4-47C6-8D99-4A626EF15804}">
      <dgm:prSet/>
      <dgm:spPr/>
      <dgm:t>
        <a:bodyPr/>
        <a:lstStyle/>
        <a:p>
          <a:endParaRPr lang="en-GB"/>
        </a:p>
      </dgm:t>
    </dgm:pt>
    <dgm:pt modelId="{43A72A9D-973B-4AD3-B67D-41A23AF2CA19}" type="sibTrans" cxnId="{4D87B4DE-4DD4-47C6-8D99-4A626EF15804}">
      <dgm:prSet/>
      <dgm:spPr/>
      <dgm:t>
        <a:bodyPr/>
        <a:lstStyle/>
        <a:p>
          <a:endParaRPr lang="en-GB"/>
        </a:p>
      </dgm:t>
    </dgm:pt>
    <dgm:pt modelId="{501BA4F9-6CA3-4803-9875-4622B0A4B794}">
      <dgm:prSet phldrT="[Text]" custT="1"/>
      <dgm:spPr/>
      <dgm:t>
        <a:bodyPr/>
        <a:lstStyle/>
        <a:p>
          <a:r>
            <a:rPr lang="en-GB" sz="1200" b="1" dirty="0" smtClean="0"/>
            <a:t>Information about configured and connected </a:t>
          </a:r>
          <a:r>
            <a:rPr lang="en-GB" sz="1200" b="1" dirty="0" err="1" smtClean="0"/>
            <a:t>DataSource</a:t>
          </a:r>
          <a:r>
            <a:rPr lang="en-GB" sz="1200" b="1" dirty="0" smtClean="0"/>
            <a:t> peers</a:t>
          </a:r>
          <a:endParaRPr lang="en-GB" sz="1200" b="1" dirty="0"/>
        </a:p>
      </dgm:t>
    </dgm:pt>
    <dgm:pt modelId="{3C8B849D-A9CB-4E9E-B4B9-6ECAEBEDDBBA}" type="parTrans" cxnId="{24B5D2A3-A3FB-4749-9BA6-AC939F7DDAB0}">
      <dgm:prSet/>
      <dgm:spPr/>
      <dgm:t>
        <a:bodyPr/>
        <a:lstStyle/>
        <a:p>
          <a:endParaRPr lang="en-GB"/>
        </a:p>
      </dgm:t>
    </dgm:pt>
    <dgm:pt modelId="{FB7B712A-CD1B-48D5-822D-554613BE848E}" type="sibTrans" cxnId="{24B5D2A3-A3FB-4749-9BA6-AC939F7DDAB0}">
      <dgm:prSet/>
      <dgm:spPr/>
      <dgm:t>
        <a:bodyPr/>
        <a:lstStyle/>
        <a:p>
          <a:endParaRPr lang="en-GB"/>
        </a:p>
      </dgm:t>
    </dgm:pt>
    <dgm:pt modelId="{B01EB86F-C422-4563-B03A-8B7CA59CEB79}">
      <dgm:prSet custT="1"/>
      <dgm:spPr/>
      <dgm:t>
        <a:bodyPr/>
        <a:lstStyle/>
        <a:p>
          <a:r>
            <a:rPr lang="en-GB" sz="1200" b="1" dirty="0" smtClean="0"/>
            <a:t>Statistics for all messages sent and received</a:t>
          </a:r>
        </a:p>
      </dgm:t>
    </dgm:pt>
    <dgm:pt modelId="{3FB988DC-3CD4-4CD7-89F2-D08F3F1E53F4}" type="parTrans" cxnId="{C717DC4C-BBAC-440A-836F-4E24D9C4E243}">
      <dgm:prSet/>
      <dgm:spPr/>
      <dgm:t>
        <a:bodyPr/>
        <a:lstStyle/>
        <a:p>
          <a:endParaRPr lang="en-GB"/>
        </a:p>
      </dgm:t>
    </dgm:pt>
    <dgm:pt modelId="{0E60D1F8-B54C-491C-9CA6-12C8BB804412}" type="sibTrans" cxnId="{C717DC4C-BBAC-440A-836F-4E24D9C4E243}">
      <dgm:prSet/>
      <dgm:spPr/>
      <dgm:t>
        <a:bodyPr/>
        <a:lstStyle/>
        <a:p>
          <a:endParaRPr lang="en-GB"/>
        </a:p>
      </dgm:t>
    </dgm:pt>
    <dgm:pt modelId="{72471AE4-61A8-4514-9F82-D3096283D149}">
      <dgm:prSet custT="1"/>
      <dgm:spPr/>
      <dgm:t>
        <a:bodyPr/>
        <a:lstStyle/>
        <a:p>
          <a:r>
            <a:rPr lang="en-GB" sz="1200" b="1" dirty="0" smtClean="0"/>
            <a:t>The ability to connect to peers and disconnect from them</a:t>
          </a:r>
        </a:p>
      </dgm:t>
    </dgm:pt>
    <dgm:pt modelId="{88805B2B-BF67-4639-A47E-FEB83FFED23A}" type="parTrans" cxnId="{766BE11B-8133-4A8E-998F-67B48D4AC926}">
      <dgm:prSet/>
      <dgm:spPr/>
      <dgm:t>
        <a:bodyPr/>
        <a:lstStyle/>
        <a:p>
          <a:endParaRPr lang="en-GB"/>
        </a:p>
      </dgm:t>
    </dgm:pt>
    <dgm:pt modelId="{C359D153-395D-4F72-A8A4-E3EA017058FB}" type="sibTrans" cxnId="{766BE11B-8133-4A8E-998F-67B48D4AC926}">
      <dgm:prSet/>
      <dgm:spPr/>
      <dgm:t>
        <a:bodyPr/>
        <a:lstStyle/>
        <a:p>
          <a:endParaRPr lang="en-GB"/>
        </a:p>
      </dgm:t>
    </dgm:pt>
    <dgm:pt modelId="{433139D4-38E4-4B4E-95A8-912F490A633F}">
      <dgm:prSet custT="1"/>
      <dgm:spPr/>
      <dgm:t>
        <a:bodyPr/>
        <a:lstStyle/>
        <a:p>
          <a:r>
            <a:rPr lang="en-GB" sz="1200" b="1" dirty="0" smtClean="0"/>
            <a:t>The ability to fail-over to alternative peers</a:t>
          </a:r>
          <a:endParaRPr lang="en-GB" sz="1200" b="1" dirty="0"/>
        </a:p>
      </dgm:t>
    </dgm:pt>
    <dgm:pt modelId="{462DF958-008D-44BC-9789-1CCACBAA6BF6}" type="parTrans" cxnId="{DFC5FDD3-80DF-49A0-980F-447E586E040E}">
      <dgm:prSet/>
      <dgm:spPr/>
      <dgm:t>
        <a:bodyPr/>
        <a:lstStyle/>
        <a:p>
          <a:endParaRPr lang="en-GB"/>
        </a:p>
      </dgm:t>
    </dgm:pt>
    <dgm:pt modelId="{060648BF-9C09-4E1B-93E4-9C796264BBC7}" type="sibTrans" cxnId="{DFC5FDD3-80DF-49A0-980F-447E586E040E}">
      <dgm:prSet/>
      <dgm:spPr/>
      <dgm:t>
        <a:bodyPr/>
        <a:lstStyle/>
        <a:p>
          <a:endParaRPr lang="en-GB"/>
        </a:p>
      </dgm:t>
    </dgm:pt>
    <dgm:pt modelId="{D233067E-9E97-44A9-84B4-0AA26DC4206B}" type="pres">
      <dgm:prSet presAssocID="{BE016066-D6F9-4EB5-BEE3-63E598A9F4E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FCCF6431-2C9F-4632-9E43-EB8BF95A265E}" type="pres">
      <dgm:prSet presAssocID="{BCB6BFAF-2011-4BB9-8B23-D8B78E31D2C4}" presName="root" presStyleCnt="0"/>
      <dgm:spPr/>
    </dgm:pt>
    <dgm:pt modelId="{818ABE62-FF6F-4760-B652-16E467C4ABAA}" type="pres">
      <dgm:prSet presAssocID="{BCB6BFAF-2011-4BB9-8B23-D8B78E31D2C4}" presName="rootComposite" presStyleCnt="0"/>
      <dgm:spPr/>
    </dgm:pt>
    <dgm:pt modelId="{9702F925-CA34-4839-A25E-5C85C8E8CC0E}" type="pres">
      <dgm:prSet presAssocID="{BCB6BFAF-2011-4BB9-8B23-D8B78E31D2C4}" presName="rootText" presStyleLbl="node1" presStyleIdx="0" presStyleCnt="4" custScaleX="101460" custScaleY="64835"/>
      <dgm:spPr/>
      <dgm:t>
        <a:bodyPr/>
        <a:lstStyle/>
        <a:p>
          <a:endParaRPr lang="en-GB"/>
        </a:p>
      </dgm:t>
    </dgm:pt>
    <dgm:pt modelId="{AF0F0003-E91D-4963-92E8-4EDF72970F4A}" type="pres">
      <dgm:prSet presAssocID="{BCB6BFAF-2011-4BB9-8B23-D8B78E31D2C4}" presName="rootConnector" presStyleLbl="node1" presStyleIdx="0" presStyleCnt="4"/>
      <dgm:spPr/>
      <dgm:t>
        <a:bodyPr/>
        <a:lstStyle/>
        <a:p>
          <a:endParaRPr lang="en-GB"/>
        </a:p>
      </dgm:t>
    </dgm:pt>
    <dgm:pt modelId="{466E3EE6-BCEA-426C-B1DD-77B4757DDFF1}" type="pres">
      <dgm:prSet presAssocID="{BCB6BFAF-2011-4BB9-8B23-D8B78E31D2C4}" presName="childShape" presStyleCnt="0"/>
      <dgm:spPr/>
    </dgm:pt>
    <dgm:pt modelId="{CAA01CAD-F4F2-466A-ADDC-11C77F62B2F0}" type="pres">
      <dgm:prSet presAssocID="{9DDC1965-02A3-4071-84B2-D237622008E3}" presName="Name13" presStyleLbl="parChTrans1D2" presStyleIdx="0" presStyleCnt="8"/>
      <dgm:spPr/>
      <dgm:t>
        <a:bodyPr/>
        <a:lstStyle/>
        <a:p>
          <a:endParaRPr lang="en-GB"/>
        </a:p>
      </dgm:t>
    </dgm:pt>
    <dgm:pt modelId="{967AF155-42E5-4E20-AF68-EC34446CC214}" type="pres">
      <dgm:prSet presAssocID="{F8111095-E076-470C-B788-2986B6CA1B5A}" presName="childText" presStyleLbl="bgAcc1" presStyleIdx="0" presStyleCnt="8" custScaleX="130930" custScaleY="26253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88CD479-91F0-42D8-A11E-3E9D6F717166}" type="pres">
      <dgm:prSet presAssocID="{FBEA814D-05BE-44E7-B4F8-9C85485F6C16}" presName="root" presStyleCnt="0"/>
      <dgm:spPr/>
    </dgm:pt>
    <dgm:pt modelId="{997D44F8-DCF1-4A61-9EEA-969E535D6106}" type="pres">
      <dgm:prSet presAssocID="{FBEA814D-05BE-44E7-B4F8-9C85485F6C16}" presName="rootComposite" presStyleCnt="0"/>
      <dgm:spPr/>
    </dgm:pt>
    <dgm:pt modelId="{D23FB010-F708-4439-9E76-5A798A597A32}" type="pres">
      <dgm:prSet presAssocID="{FBEA814D-05BE-44E7-B4F8-9C85485F6C16}" presName="rootText" presStyleLbl="node1" presStyleIdx="1" presStyleCnt="4" custScaleX="101460" custScaleY="64835"/>
      <dgm:spPr/>
      <dgm:t>
        <a:bodyPr/>
        <a:lstStyle/>
        <a:p>
          <a:endParaRPr lang="en-GB"/>
        </a:p>
      </dgm:t>
    </dgm:pt>
    <dgm:pt modelId="{1582920F-50BF-4AE0-926F-5A48FC0A48C5}" type="pres">
      <dgm:prSet presAssocID="{FBEA814D-05BE-44E7-B4F8-9C85485F6C16}" presName="rootConnector" presStyleLbl="node1" presStyleIdx="1" presStyleCnt="4"/>
      <dgm:spPr/>
      <dgm:t>
        <a:bodyPr/>
        <a:lstStyle/>
        <a:p>
          <a:endParaRPr lang="en-GB"/>
        </a:p>
      </dgm:t>
    </dgm:pt>
    <dgm:pt modelId="{27A92802-F615-4B11-A4F8-BC8EB3B4691C}" type="pres">
      <dgm:prSet presAssocID="{FBEA814D-05BE-44E7-B4F8-9C85485F6C16}" presName="childShape" presStyleCnt="0"/>
      <dgm:spPr/>
    </dgm:pt>
    <dgm:pt modelId="{784E4C28-CBF2-468C-9D5E-29CB3A62B23C}" type="pres">
      <dgm:prSet presAssocID="{BBAE1A97-2824-4043-BAF4-B0E61538B7C7}" presName="Name13" presStyleLbl="parChTrans1D2" presStyleIdx="1" presStyleCnt="8"/>
      <dgm:spPr/>
      <dgm:t>
        <a:bodyPr/>
        <a:lstStyle/>
        <a:p>
          <a:endParaRPr lang="en-GB"/>
        </a:p>
      </dgm:t>
    </dgm:pt>
    <dgm:pt modelId="{5E724F54-146F-4E45-947C-8C260D9D2CD4}" type="pres">
      <dgm:prSet presAssocID="{4C3B3844-CA8C-4913-8F70-F735143516F7}" presName="childText" presStyleLbl="bgAcc1" presStyleIdx="1" presStyleCnt="8" custScaleX="12359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012D884-5B9D-4323-A5A9-F15275A84B06}" type="pres">
      <dgm:prSet presAssocID="{15D06AC2-993E-48BA-A3AF-3FE7791DD899}" presName="root" presStyleCnt="0"/>
      <dgm:spPr/>
    </dgm:pt>
    <dgm:pt modelId="{8E0A7B5C-FCC7-440C-8DC1-1F8C6B6EB881}" type="pres">
      <dgm:prSet presAssocID="{15D06AC2-993E-48BA-A3AF-3FE7791DD899}" presName="rootComposite" presStyleCnt="0"/>
      <dgm:spPr/>
    </dgm:pt>
    <dgm:pt modelId="{77F88443-CC1A-4A04-AC59-9D2863A6FCEE}" type="pres">
      <dgm:prSet presAssocID="{15D06AC2-993E-48BA-A3AF-3FE7791DD899}" presName="rootText" presStyleLbl="node1" presStyleIdx="2" presStyleCnt="4" custScaleX="101460" custScaleY="69145"/>
      <dgm:spPr/>
      <dgm:t>
        <a:bodyPr/>
        <a:lstStyle/>
        <a:p>
          <a:endParaRPr lang="en-GB"/>
        </a:p>
      </dgm:t>
    </dgm:pt>
    <dgm:pt modelId="{4BF4B7EB-90C9-43EC-A7C4-8FF93206ED93}" type="pres">
      <dgm:prSet presAssocID="{15D06AC2-993E-48BA-A3AF-3FE7791DD899}" presName="rootConnector" presStyleLbl="node1" presStyleIdx="2" presStyleCnt="4"/>
      <dgm:spPr/>
      <dgm:t>
        <a:bodyPr/>
        <a:lstStyle/>
        <a:p>
          <a:endParaRPr lang="en-GB"/>
        </a:p>
      </dgm:t>
    </dgm:pt>
    <dgm:pt modelId="{DBEB9B78-DB47-411A-831A-E5CC863C05E9}" type="pres">
      <dgm:prSet presAssocID="{15D06AC2-993E-48BA-A3AF-3FE7791DD899}" presName="childShape" presStyleCnt="0"/>
      <dgm:spPr/>
    </dgm:pt>
    <dgm:pt modelId="{D4E5A715-DC05-44D9-92B1-3CC794554DA2}" type="pres">
      <dgm:prSet presAssocID="{DFDAEF6B-1FDB-463B-BFF8-3E96925A2447}" presName="Name13" presStyleLbl="parChTrans1D2" presStyleIdx="2" presStyleCnt="8"/>
      <dgm:spPr/>
      <dgm:t>
        <a:bodyPr/>
        <a:lstStyle/>
        <a:p>
          <a:endParaRPr lang="en-GB"/>
        </a:p>
      </dgm:t>
    </dgm:pt>
    <dgm:pt modelId="{F1690FCD-D7D0-4E49-B9C4-EF90B96FF8C1}" type="pres">
      <dgm:prSet presAssocID="{C606F02D-328D-47EC-BB12-A0971F655565}" presName="childText" presStyleLbl="bgAcc1" presStyleIdx="2" presStyleCnt="8" custScaleX="114709" custScaleY="16324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4620A1D-5F69-4618-B8DE-A511B82F33CA}" type="pres">
      <dgm:prSet presAssocID="{D48F0D2E-6F64-422A-A184-D4F847863A1A}" presName="Name13" presStyleLbl="parChTrans1D2" presStyleIdx="3" presStyleCnt="8"/>
      <dgm:spPr/>
      <dgm:t>
        <a:bodyPr/>
        <a:lstStyle/>
        <a:p>
          <a:endParaRPr lang="en-GB"/>
        </a:p>
      </dgm:t>
    </dgm:pt>
    <dgm:pt modelId="{26D69A41-B301-4663-8367-E48C240C9682}" type="pres">
      <dgm:prSet presAssocID="{7B78FA6F-02B1-44CC-93BA-AAF4BB4F7309}" presName="childText" presStyleLbl="bgAcc1" presStyleIdx="3" presStyleCnt="8" custScaleX="114709" custScaleY="16324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1E3EA73-C496-48F7-AC28-960C78E43C76}" type="pres">
      <dgm:prSet presAssocID="{43FB0304-EE46-4AFE-B378-E8C612614C83}" presName="root" presStyleCnt="0"/>
      <dgm:spPr/>
    </dgm:pt>
    <dgm:pt modelId="{8AA9E9A6-2BCC-4559-BE6F-636149750C04}" type="pres">
      <dgm:prSet presAssocID="{43FB0304-EE46-4AFE-B378-E8C612614C83}" presName="rootComposite" presStyleCnt="0"/>
      <dgm:spPr/>
    </dgm:pt>
    <dgm:pt modelId="{AE6DEB42-EE0D-4915-8864-6782874FA1CF}" type="pres">
      <dgm:prSet presAssocID="{43FB0304-EE46-4AFE-B378-E8C612614C83}" presName="rootText" presStyleLbl="node1" presStyleIdx="3" presStyleCnt="4" custScaleX="101460" custScaleY="64835"/>
      <dgm:spPr/>
      <dgm:t>
        <a:bodyPr/>
        <a:lstStyle/>
        <a:p>
          <a:endParaRPr lang="en-GB"/>
        </a:p>
      </dgm:t>
    </dgm:pt>
    <dgm:pt modelId="{CDA1A8F3-FF4A-4B95-8967-F4BF36A8F5A2}" type="pres">
      <dgm:prSet presAssocID="{43FB0304-EE46-4AFE-B378-E8C612614C83}" presName="rootConnector" presStyleLbl="node1" presStyleIdx="3" presStyleCnt="4"/>
      <dgm:spPr/>
      <dgm:t>
        <a:bodyPr/>
        <a:lstStyle/>
        <a:p>
          <a:endParaRPr lang="en-GB"/>
        </a:p>
      </dgm:t>
    </dgm:pt>
    <dgm:pt modelId="{9333AFE0-EFF5-4D79-8685-498077774B4C}" type="pres">
      <dgm:prSet presAssocID="{43FB0304-EE46-4AFE-B378-E8C612614C83}" presName="childShape" presStyleCnt="0"/>
      <dgm:spPr/>
    </dgm:pt>
    <dgm:pt modelId="{1F522D2C-5FDC-4EF9-A646-16CA87D36BFF}" type="pres">
      <dgm:prSet presAssocID="{3C8B849D-A9CB-4E9E-B4B9-6ECAEBEDDBBA}" presName="Name13" presStyleLbl="parChTrans1D2" presStyleIdx="4" presStyleCnt="8"/>
      <dgm:spPr/>
      <dgm:t>
        <a:bodyPr/>
        <a:lstStyle/>
        <a:p>
          <a:endParaRPr lang="en-GB"/>
        </a:p>
      </dgm:t>
    </dgm:pt>
    <dgm:pt modelId="{B09E7DA3-4FE2-496E-AD95-A22283A81D38}" type="pres">
      <dgm:prSet presAssocID="{501BA4F9-6CA3-4803-9875-4622B0A4B794}" presName="childText" presStyleLbl="bgAcc1" presStyleIdx="4" presStyleCnt="8" custScaleX="2424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D5FD8A8-F76C-4357-9CE3-DFA52AF158BE}" type="pres">
      <dgm:prSet presAssocID="{3FB988DC-3CD4-4CD7-89F2-D08F3F1E53F4}" presName="Name13" presStyleLbl="parChTrans1D2" presStyleIdx="5" presStyleCnt="8"/>
      <dgm:spPr/>
      <dgm:t>
        <a:bodyPr/>
        <a:lstStyle/>
        <a:p>
          <a:endParaRPr lang="en-GB"/>
        </a:p>
      </dgm:t>
    </dgm:pt>
    <dgm:pt modelId="{5E889C66-2B2E-4220-BA8D-0735700A3E76}" type="pres">
      <dgm:prSet presAssocID="{B01EB86F-C422-4563-B03A-8B7CA59CEB79}" presName="childText" presStyleLbl="bgAcc1" presStyleIdx="5" presStyleCnt="8" custScaleX="2424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AA69F11-2403-4469-A359-A7AA5635CD68}" type="pres">
      <dgm:prSet presAssocID="{88805B2B-BF67-4639-A47E-FEB83FFED23A}" presName="Name13" presStyleLbl="parChTrans1D2" presStyleIdx="6" presStyleCnt="8"/>
      <dgm:spPr/>
      <dgm:t>
        <a:bodyPr/>
        <a:lstStyle/>
        <a:p>
          <a:endParaRPr lang="en-GB"/>
        </a:p>
      </dgm:t>
    </dgm:pt>
    <dgm:pt modelId="{645F86F8-1C7A-404B-8FFA-1716269D917C}" type="pres">
      <dgm:prSet presAssocID="{72471AE4-61A8-4514-9F82-D3096283D149}" presName="childText" presStyleLbl="bgAcc1" presStyleIdx="6" presStyleCnt="8" custScaleX="2424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E3F6110-EE8E-4901-9399-FCEA26F7FB5F}" type="pres">
      <dgm:prSet presAssocID="{462DF958-008D-44BC-9789-1CCACBAA6BF6}" presName="Name13" presStyleLbl="parChTrans1D2" presStyleIdx="7" presStyleCnt="8"/>
      <dgm:spPr/>
      <dgm:t>
        <a:bodyPr/>
        <a:lstStyle/>
        <a:p>
          <a:endParaRPr lang="en-GB"/>
        </a:p>
      </dgm:t>
    </dgm:pt>
    <dgm:pt modelId="{F9A2DE9A-9F51-498C-8473-48F4DE3EA8F9}" type="pres">
      <dgm:prSet presAssocID="{433139D4-38E4-4B4E-95A8-912F490A633F}" presName="childText" presStyleLbl="bgAcc1" presStyleIdx="7" presStyleCnt="8" custScaleX="2424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BDC6E93-0AE1-40E0-A62A-C0506664BD35}" type="presOf" srcId="{43FB0304-EE46-4AFE-B378-E8C612614C83}" destId="{AE6DEB42-EE0D-4915-8864-6782874FA1CF}" srcOrd="0" destOrd="0" presId="urn:microsoft.com/office/officeart/2005/8/layout/hierarchy3"/>
    <dgm:cxn modelId="{3903B5BA-41B1-43D9-B8D9-0F0D00331DEC}" srcId="{BE016066-D6F9-4EB5-BEE3-63E598A9F4E1}" destId="{BCB6BFAF-2011-4BB9-8B23-D8B78E31D2C4}" srcOrd="0" destOrd="0" parTransId="{95F29177-E90B-40FF-94FD-DDF754C04133}" sibTransId="{4828E534-41E8-49EE-BA1B-F725A5EF72D3}"/>
    <dgm:cxn modelId="{037492B6-C6BF-4B8B-A1D6-3653301226FD}" type="presOf" srcId="{4C3B3844-CA8C-4913-8F70-F735143516F7}" destId="{5E724F54-146F-4E45-947C-8C260D9D2CD4}" srcOrd="0" destOrd="0" presId="urn:microsoft.com/office/officeart/2005/8/layout/hierarchy3"/>
    <dgm:cxn modelId="{044AFDCA-2159-4FC5-9DF2-719E5F7AA766}" type="presOf" srcId="{D48F0D2E-6F64-422A-A184-D4F847863A1A}" destId="{F4620A1D-5F69-4618-B8DE-A511B82F33CA}" srcOrd="0" destOrd="0" presId="urn:microsoft.com/office/officeart/2005/8/layout/hierarchy3"/>
    <dgm:cxn modelId="{39D5A5A2-DD79-4BE0-8044-47A2CD2027D9}" type="presOf" srcId="{BBAE1A97-2824-4043-BAF4-B0E61538B7C7}" destId="{784E4C28-CBF2-468C-9D5E-29CB3A62B23C}" srcOrd="0" destOrd="0" presId="urn:microsoft.com/office/officeart/2005/8/layout/hierarchy3"/>
    <dgm:cxn modelId="{4D87B4DE-4DD4-47C6-8D99-4A626EF15804}" srcId="{BE016066-D6F9-4EB5-BEE3-63E598A9F4E1}" destId="{43FB0304-EE46-4AFE-B378-E8C612614C83}" srcOrd="3" destOrd="0" parTransId="{BEA87AD1-1FA7-42F3-8589-F4F11243F7BF}" sibTransId="{43A72A9D-973B-4AD3-B67D-41A23AF2CA19}"/>
    <dgm:cxn modelId="{ADDFD673-453D-4268-A43F-D0669664FF89}" srcId="{BE016066-D6F9-4EB5-BEE3-63E598A9F4E1}" destId="{FBEA814D-05BE-44E7-B4F8-9C85485F6C16}" srcOrd="1" destOrd="0" parTransId="{A979B904-CDBE-4802-AD67-87E073FAD01B}" sibTransId="{82379B9A-D704-4DE0-83DD-553F7DA981B8}"/>
    <dgm:cxn modelId="{C96A0D70-CB6B-4311-9194-9D5CE1D69A0E}" srcId="{FBEA814D-05BE-44E7-B4F8-9C85485F6C16}" destId="{4C3B3844-CA8C-4913-8F70-F735143516F7}" srcOrd="0" destOrd="0" parTransId="{BBAE1A97-2824-4043-BAF4-B0E61538B7C7}" sibTransId="{7CE18827-125B-40DF-AEF8-DF9AE1CA500F}"/>
    <dgm:cxn modelId="{DFC5FDD3-80DF-49A0-980F-447E586E040E}" srcId="{43FB0304-EE46-4AFE-B378-E8C612614C83}" destId="{433139D4-38E4-4B4E-95A8-912F490A633F}" srcOrd="3" destOrd="0" parTransId="{462DF958-008D-44BC-9789-1CCACBAA6BF6}" sibTransId="{060648BF-9C09-4E1B-93E4-9C796264BBC7}"/>
    <dgm:cxn modelId="{5BC60E8C-7938-4F87-BC97-E264B4F6AB35}" type="presOf" srcId="{3C8B849D-A9CB-4E9E-B4B9-6ECAEBEDDBBA}" destId="{1F522D2C-5FDC-4EF9-A646-16CA87D36BFF}" srcOrd="0" destOrd="0" presId="urn:microsoft.com/office/officeart/2005/8/layout/hierarchy3"/>
    <dgm:cxn modelId="{C2747532-E6E9-48A5-9D92-A54DF6F19097}" type="presOf" srcId="{15D06AC2-993E-48BA-A3AF-3FE7791DD899}" destId="{77F88443-CC1A-4A04-AC59-9D2863A6FCEE}" srcOrd="0" destOrd="0" presId="urn:microsoft.com/office/officeart/2005/8/layout/hierarchy3"/>
    <dgm:cxn modelId="{E1A48E34-9321-4BA9-9F7B-4514B8A1F2CF}" type="presOf" srcId="{9DDC1965-02A3-4071-84B2-D237622008E3}" destId="{CAA01CAD-F4F2-466A-ADDC-11C77F62B2F0}" srcOrd="0" destOrd="0" presId="urn:microsoft.com/office/officeart/2005/8/layout/hierarchy3"/>
    <dgm:cxn modelId="{6F57AC50-5B7C-4012-B308-216C22B380C2}" type="presOf" srcId="{F8111095-E076-470C-B788-2986B6CA1B5A}" destId="{967AF155-42E5-4E20-AF68-EC34446CC214}" srcOrd="0" destOrd="0" presId="urn:microsoft.com/office/officeart/2005/8/layout/hierarchy3"/>
    <dgm:cxn modelId="{54223BF8-AAD9-4C2A-8BC7-17A4A6F06C49}" type="presOf" srcId="{B01EB86F-C422-4563-B03A-8B7CA59CEB79}" destId="{5E889C66-2B2E-4220-BA8D-0735700A3E76}" srcOrd="0" destOrd="0" presId="urn:microsoft.com/office/officeart/2005/8/layout/hierarchy3"/>
    <dgm:cxn modelId="{D01D398D-279F-4B1F-A315-039E406D3D64}" type="presOf" srcId="{15D06AC2-993E-48BA-A3AF-3FE7791DD899}" destId="{4BF4B7EB-90C9-43EC-A7C4-8FF93206ED93}" srcOrd="1" destOrd="0" presId="urn:microsoft.com/office/officeart/2005/8/layout/hierarchy3"/>
    <dgm:cxn modelId="{FF5A834F-3EF9-4AD0-9D9A-1B9662A11086}" type="presOf" srcId="{FBEA814D-05BE-44E7-B4F8-9C85485F6C16}" destId="{1582920F-50BF-4AE0-926F-5A48FC0A48C5}" srcOrd="1" destOrd="0" presId="urn:microsoft.com/office/officeart/2005/8/layout/hierarchy3"/>
    <dgm:cxn modelId="{8D6FD14D-42D8-4822-9570-61A71438DB96}" srcId="{BE016066-D6F9-4EB5-BEE3-63E598A9F4E1}" destId="{15D06AC2-993E-48BA-A3AF-3FE7791DD899}" srcOrd="2" destOrd="0" parTransId="{67FBF1DF-2FA0-4F0A-8513-98E522282299}" sibTransId="{FDA281CD-9262-4A2C-B86E-FDFD9AA1C747}"/>
    <dgm:cxn modelId="{C21569A0-2AFC-442C-BE77-91FB9C9A63A5}" type="presOf" srcId="{462DF958-008D-44BC-9789-1CCACBAA6BF6}" destId="{5E3F6110-EE8E-4901-9399-FCEA26F7FB5F}" srcOrd="0" destOrd="0" presId="urn:microsoft.com/office/officeart/2005/8/layout/hierarchy3"/>
    <dgm:cxn modelId="{24B5D2A3-A3FB-4749-9BA6-AC939F7DDAB0}" srcId="{43FB0304-EE46-4AFE-B378-E8C612614C83}" destId="{501BA4F9-6CA3-4803-9875-4622B0A4B794}" srcOrd="0" destOrd="0" parTransId="{3C8B849D-A9CB-4E9E-B4B9-6ECAEBEDDBBA}" sibTransId="{FB7B712A-CD1B-48D5-822D-554613BE848E}"/>
    <dgm:cxn modelId="{2F60414C-B0FC-4B9B-99A1-E656C73D8967}" type="presOf" srcId="{3FB988DC-3CD4-4CD7-89F2-D08F3F1E53F4}" destId="{1D5FD8A8-F76C-4357-9CE3-DFA52AF158BE}" srcOrd="0" destOrd="0" presId="urn:microsoft.com/office/officeart/2005/8/layout/hierarchy3"/>
    <dgm:cxn modelId="{52DA1FF9-8070-4E02-948C-E6FC1C7A4AEF}" type="presOf" srcId="{72471AE4-61A8-4514-9F82-D3096283D149}" destId="{645F86F8-1C7A-404B-8FFA-1716269D917C}" srcOrd="0" destOrd="0" presId="urn:microsoft.com/office/officeart/2005/8/layout/hierarchy3"/>
    <dgm:cxn modelId="{7AC2AD10-FA6C-466D-A274-D03007227E2C}" type="presOf" srcId="{88805B2B-BF67-4639-A47E-FEB83FFED23A}" destId="{1AA69F11-2403-4469-A359-A7AA5635CD68}" srcOrd="0" destOrd="0" presId="urn:microsoft.com/office/officeart/2005/8/layout/hierarchy3"/>
    <dgm:cxn modelId="{51E10B59-EEB0-451E-9787-028D000B4D9D}" type="presOf" srcId="{BE016066-D6F9-4EB5-BEE3-63E598A9F4E1}" destId="{D233067E-9E97-44A9-84B4-0AA26DC4206B}" srcOrd="0" destOrd="0" presId="urn:microsoft.com/office/officeart/2005/8/layout/hierarchy3"/>
    <dgm:cxn modelId="{6C0F67B7-2704-477E-B7F2-ABE501FE6A0E}" srcId="{15D06AC2-993E-48BA-A3AF-3FE7791DD899}" destId="{C606F02D-328D-47EC-BB12-A0971F655565}" srcOrd="0" destOrd="0" parTransId="{DFDAEF6B-1FDB-463B-BFF8-3E96925A2447}" sibTransId="{F9241596-A788-421C-8268-4671B2806A75}"/>
    <dgm:cxn modelId="{3D23C8BD-0238-4AE0-84C5-DA7790D1F3F5}" type="presOf" srcId="{FBEA814D-05BE-44E7-B4F8-9C85485F6C16}" destId="{D23FB010-F708-4439-9E76-5A798A597A32}" srcOrd="0" destOrd="0" presId="urn:microsoft.com/office/officeart/2005/8/layout/hierarchy3"/>
    <dgm:cxn modelId="{AD5AEB92-AE1A-483D-AF61-6FF80147BCBB}" type="presOf" srcId="{433139D4-38E4-4B4E-95A8-912F490A633F}" destId="{F9A2DE9A-9F51-498C-8473-48F4DE3EA8F9}" srcOrd="0" destOrd="0" presId="urn:microsoft.com/office/officeart/2005/8/layout/hierarchy3"/>
    <dgm:cxn modelId="{B353C8C4-4F36-44D1-8F1E-E2BA8571DAB4}" type="presOf" srcId="{501BA4F9-6CA3-4803-9875-4622B0A4B794}" destId="{B09E7DA3-4FE2-496E-AD95-A22283A81D38}" srcOrd="0" destOrd="0" presId="urn:microsoft.com/office/officeart/2005/8/layout/hierarchy3"/>
    <dgm:cxn modelId="{BAA689D1-6670-4352-B30A-7D7A7D88F0B5}" srcId="{15D06AC2-993E-48BA-A3AF-3FE7791DD899}" destId="{7B78FA6F-02B1-44CC-93BA-AAF4BB4F7309}" srcOrd="1" destOrd="0" parTransId="{D48F0D2E-6F64-422A-A184-D4F847863A1A}" sibTransId="{35BCD523-E790-46BB-9408-3F4499A9874A}"/>
    <dgm:cxn modelId="{F8234B3E-EA0C-40BE-A513-D69AEF34F116}" type="presOf" srcId="{7B78FA6F-02B1-44CC-93BA-AAF4BB4F7309}" destId="{26D69A41-B301-4663-8367-E48C240C9682}" srcOrd="0" destOrd="0" presId="urn:microsoft.com/office/officeart/2005/8/layout/hierarchy3"/>
    <dgm:cxn modelId="{F57F6E26-0834-4C13-B73B-5061D15B3629}" srcId="{BCB6BFAF-2011-4BB9-8B23-D8B78E31D2C4}" destId="{F8111095-E076-470C-B788-2986B6CA1B5A}" srcOrd="0" destOrd="0" parTransId="{9DDC1965-02A3-4071-84B2-D237622008E3}" sibTransId="{5254A909-C1B9-444C-8526-C89E01B259D5}"/>
    <dgm:cxn modelId="{766BE11B-8133-4A8E-998F-67B48D4AC926}" srcId="{43FB0304-EE46-4AFE-B378-E8C612614C83}" destId="{72471AE4-61A8-4514-9F82-D3096283D149}" srcOrd="2" destOrd="0" parTransId="{88805B2B-BF67-4639-A47E-FEB83FFED23A}" sibTransId="{C359D153-395D-4F72-A8A4-E3EA017058FB}"/>
    <dgm:cxn modelId="{18950596-857A-4E1E-BAEC-5DFBED8336C8}" type="presOf" srcId="{DFDAEF6B-1FDB-463B-BFF8-3E96925A2447}" destId="{D4E5A715-DC05-44D9-92B1-3CC794554DA2}" srcOrd="0" destOrd="0" presId="urn:microsoft.com/office/officeart/2005/8/layout/hierarchy3"/>
    <dgm:cxn modelId="{3C77E5E6-3D0F-45E3-9C5E-9972CE772929}" type="presOf" srcId="{BCB6BFAF-2011-4BB9-8B23-D8B78E31D2C4}" destId="{AF0F0003-E91D-4963-92E8-4EDF72970F4A}" srcOrd="1" destOrd="0" presId="urn:microsoft.com/office/officeart/2005/8/layout/hierarchy3"/>
    <dgm:cxn modelId="{D9BE14C8-93B1-4BFF-BBBF-33561211C925}" type="presOf" srcId="{C606F02D-328D-47EC-BB12-A0971F655565}" destId="{F1690FCD-D7D0-4E49-B9C4-EF90B96FF8C1}" srcOrd="0" destOrd="0" presId="urn:microsoft.com/office/officeart/2005/8/layout/hierarchy3"/>
    <dgm:cxn modelId="{C717DC4C-BBAC-440A-836F-4E24D9C4E243}" srcId="{43FB0304-EE46-4AFE-B378-E8C612614C83}" destId="{B01EB86F-C422-4563-B03A-8B7CA59CEB79}" srcOrd="1" destOrd="0" parTransId="{3FB988DC-3CD4-4CD7-89F2-D08F3F1E53F4}" sibTransId="{0E60D1F8-B54C-491C-9CA6-12C8BB804412}"/>
    <dgm:cxn modelId="{94DAC378-1A9C-48E4-87AD-959D96786FD9}" type="presOf" srcId="{43FB0304-EE46-4AFE-B378-E8C612614C83}" destId="{CDA1A8F3-FF4A-4B95-8967-F4BF36A8F5A2}" srcOrd="1" destOrd="0" presId="urn:microsoft.com/office/officeart/2005/8/layout/hierarchy3"/>
    <dgm:cxn modelId="{731E4082-19D5-4ADD-822E-17AD35E00E55}" type="presOf" srcId="{BCB6BFAF-2011-4BB9-8B23-D8B78E31D2C4}" destId="{9702F925-CA34-4839-A25E-5C85C8E8CC0E}" srcOrd="0" destOrd="0" presId="urn:microsoft.com/office/officeart/2005/8/layout/hierarchy3"/>
    <dgm:cxn modelId="{6B37137D-F648-4D1D-AE3D-3731B05EEBF7}" type="presParOf" srcId="{D233067E-9E97-44A9-84B4-0AA26DC4206B}" destId="{FCCF6431-2C9F-4632-9E43-EB8BF95A265E}" srcOrd="0" destOrd="0" presId="urn:microsoft.com/office/officeart/2005/8/layout/hierarchy3"/>
    <dgm:cxn modelId="{1CE1EB22-E0B8-47F5-8ACB-DEA07BB9FA1E}" type="presParOf" srcId="{FCCF6431-2C9F-4632-9E43-EB8BF95A265E}" destId="{818ABE62-FF6F-4760-B652-16E467C4ABAA}" srcOrd="0" destOrd="0" presId="urn:microsoft.com/office/officeart/2005/8/layout/hierarchy3"/>
    <dgm:cxn modelId="{7641B63B-AE7C-4F46-9918-C64657CCB702}" type="presParOf" srcId="{818ABE62-FF6F-4760-B652-16E467C4ABAA}" destId="{9702F925-CA34-4839-A25E-5C85C8E8CC0E}" srcOrd="0" destOrd="0" presId="urn:microsoft.com/office/officeart/2005/8/layout/hierarchy3"/>
    <dgm:cxn modelId="{17EFC41C-3297-4618-9C29-80984BDB52AD}" type="presParOf" srcId="{818ABE62-FF6F-4760-B652-16E467C4ABAA}" destId="{AF0F0003-E91D-4963-92E8-4EDF72970F4A}" srcOrd="1" destOrd="0" presId="urn:microsoft.com/office/officeart/2005/8/layout/hierarchy3"/>
    <dgm:cxn modelId="{5DB278CE-2718-4560-9C7E-31965F465EFA}" type="presParOf" srcId="{FCCF6431-2C9F-4632-9E43-EB8BF95A265E}" destId="{466E3EE6-BCEA-426C-B1DD-77B4757DDFF1}" srcOrd="1" destOrd="0" presId="urn:microsoft.com/office/officeart/2005/8/layout/hierarchy3"/>
    <dgm:cxn modelId="{4D23CE77-CE3F-41CA-B0C0-3E88960E2FA9}" type="presParOf" srcId="{466E3EE6-BCEA-426C-B1DD-77B4757DDFF1}" destId="{CAA01CAD-F4F2-466A-ADDC-11C77F62B2F0}" srcOrd="0" destOrd="0" presId="urn:microsoft.com/office/officeart/2005/8/layout/hierarchy3"/>
    <dgm:cxn modelId="{B3604895-76CC-406D-94AC-C58112BF0196}" type="presParOf" srcId="{466E3EE6-BCEA-426C-B1DD-77B4757DDFF1}" destId="{967AF155-42E5-4E20-AF68-EC34446CC214}" srcOrd="1" destOrd="0" presId="urn:microsoft.com/office/officeart/2005/8/layout/hierarchy3"/>
    <dgm:cxn modelId="{8FB68786-45DF-48F6-8E72-CABF11937F7F}" type="presParOf" srcId="{D233067E-9E97-44A9-84B4-0AA26DC4206B}" destId="{588CD479-91F0-42D8-A11E-3E9D6F717166}" srcOrd="1" destOrd="0" presId="urn:microsoft.com/office/officeart/2005/8/layout/hierarchy3"/>
    <dgm:cxn modelId="{2B2A310E-D2A0-4A42-A962-8549DA7296A8}" type="presParOf" srcId="{588CD479-91F0-42D8-A11E-3E9D6F717166}" destId="{997D44F8-DCF1-4A61-9EEA-969E535D6106}" srcOrd="0" destOrd="0" presId="urn:microsoft.com/office/officeart/2005/8/layout/hierarchy3"/>
    <dgm:cxn modelId="{D2302557-7E52-441F-9004-BEF603852C49}" type="presParOf" srcId="{997D44F8-DCF1-4A61-9EEA-969E535D6106}" destId="{D23FB010-F708-4439-9E76-5A798A597A32}" srcOrd="0" destOrd="0" presId="urn:microsoft.com/office/officeart/2005/8/layout/hierarchy3"/>
    <dgm:cxn modelId="{72E6926C-7CA9-47B4-8213-D2DCE38188A4}" type="presParOf" srcId="{997D44F8-DCF1-4A61-9EEA-969E535D6106}" destId="{1582920F-50BF-4AE0-926F-5A48FC0A48C5}" srcOrd="1" destOrd="0" presId="urn:microsoft.com/office/officeart/2005/8/layout/hierarchy3"/>
    <dgm:cxn modelId="{0751E1F3-7EB1-4811-B1F3-CB000C0C8EB3}" type="presParOf" srcId="{588CD479-91F0-42D8-A11E-3E9D6F717166}" destId="{27A92802-F615-4B11-A4F8-BC8EB3B4691C}" srcOrd="1" destOrd="0" presId="urn:microsoft.com/office/officeart/2005/8/layout/hierarchy3"/>
    <dgm:cxn modelId="{1C51A865-42EB-4774-85D4-E6CD89FBBE40}" type="presParOf" srcId="{27A92802-F615-4B11-A4F8-BC8EB3B4691C}" destId="{784E4C28-CBF2-468C-9D5E-29CB3A62B23C}" srcOrd="0" destOrd="0" presId="urn:microsoft.com/office/officeart/2005/8/layout/hierarchy3"/>
    <dgm:cxn modelId="{8EA86076-F29B-4C12-97AF-6242456BA64E}" type="presParOf" srcId="{27A92802-F615-4B11-A4F8-BC8EB3B4691C}" destId="{5E724F54-146F-4E45-947C-8C260D9D2CD4}" srcOrd="1" destOrd="0" presId="urn:microsoft.com/office/officeart/2005/8/layout/hierarchy3"/>
    <dgm:cxn modelId="{F524E30D-5726-4EC4-A834-F95A46FC6A4F}" type="presParOf" srcId="{D233067E-9E97-44A9-84B4-0AA26DC4206B}" destId="{E012D884-5B9D-4323-A5A9-F15275A84B06}" srcOrd="2" destOrd="0" presId="urn:microsoft.com/office/officeart/2005/8/layout/hierarchy3"/>
    <dgm:cxn modelId="{EE8F2E1D-FEDF-4B5B-A33A-FB237CB641EA}" type="presParOf" srcId="{E012D884-5B9D-4323-A5A9-F15275A84B06}" destId="{8E0A7B5C-FCC7-440C-8DC1-1F8C6B6EB881}" srcOrd="0" destOrd="0" presId="urn:microsoft.com/office/officeart/2005/8/layout/hierarchy3"/>
    <dgm:cxn modelId="{D06C86C5-B229-4768-A7EF-3886330344CA}" type="presParOf" srcId="{8E0A7B5C-FCC7-440C-8DC1-1F8C6B6EB881}" destId="{77F88443-CC1A-4A04-AC59-9D2863A6FCEE}" srcOrd="0" destOrd="0" presId="urn:microsoft.com/office/officeart/2005/8/layout/hierarchy3"/>
    <dgm:cxn modelId="{FD452FE4-D592-42D1-B427-00E2881799AA}" type="presParOf" srcId="{8E0A7B5C-FCC7-440C-8DC1-1F8C6B6EB881}" destId="{4BF4B7EB-90C9-43EC-A7C4-8FF93206ED93}" srcOrd="1" destOrd="0" presId="urn:microsoft.com/office/officeart/2005/8/layout/hierarchy3"/>
    <dgm:cxn modelId="{45636F24-1D0C-455C-A29B-430E3D1F2BE6}" type="presParOf" srcId="{E012D884-5B9D-4323-A5A9-F15275A84B06}" destId="{DBEB9B78-DB47-411A-831A-E5CC863C05E9}" srcOrd="1" destOrd="0" presId="urn:microsoft.com/office/officeart/2005/8/layout/hierarchy3"/>
    <dgm:cxn modelId="{EA958C12-2AF6-4614-BCBD-3C2188A49F97}" type="presParOf" srcId="{DBEB9B78-DB47-411A-831A-E5CC863C05E9}" destId="{D4E5A715-DC05-44D9-92B1-3CC794554DA2}" srcOrd="0" destOrd="0" presId="urn:microsoft.com/office/officeart/2005/8/layout/hierarchy3"/>
    <dgm:cxn modelId="{5F6799A7-39D7-448F-9F5C-D22935044B8B}" type="presParOf" srcId="{DBEB9B78-DB47-411A-831A-E5CC863C05E9}" destId="{F1690FCD-D7D0-4E49-B9C4-EF90B96FF8C1}" srcOrd="1" destOrd="0" presId="urn:microsoft.com/office/officeart/2005/8/layout/hierarchy3"/>
    <dgm:cxn modelId="{7BDBA558-4DF0-4EC1-A368-381D1E6CA116}" type="presParOf" srcId="{DBEB9B78-DB47-411A-831A-E5CC863C05E9}" destId="{F4620A1D-5F69-4618-B8DE-A511B82F33CA}" srcOrd="2" destOrd="0" presId="urn:microsoft.com/office/officeart/2005/8/layout/hierarchy3"/>
    <dgm:cxn modelId="{18327627-378C-4501-8D02-124DBFAE8096}" type="presParOf" srcId="{DBEB9B78-DB47-411A-831A-E5CC863C05E9}" destId="{26D69A41-B301-4663-8367-E48C240C9682}" srcOrd="3" destOrd="0" presId="urn:microsoft.com/office/officeart/2005/8/layout/hierarchy3"/>
    <dgm:cxn modelId="{208055B4-73E3-480E-A77C-777C22628B1E}" type="presParOf" srcId="{D233067E-9E97-44A9-84B4-0AA26DC4206B}" destId="{01E3EA73-C496-48F7-AC28-960C78E43C76}" srcOrd="3" destOrd="0" presId="urn:microsoft.com/office/officeart/2005/8/layout/hierarchy3"/>
    <dgm:cxn modelId="{3A80C764-F92C-4733-B78B-B6AFF29C2CBF}" type="presParOf" srcId="{01E3EA73-C496-48F7-AC28-960C78E43C76}" destId="{8AA9E9A6-2BCC-4559-BE6F-636149750C04}" srcOrd="0" destOrd="0" presId="urn:microsoft.com/office/officeart/2005/8/layout/hierarchy3"/>
    <dgm:cxn modelId="{A3AAC8AC-BA32-4B0A-9F64-21B60982099B}" type="presParOf" srcId="{8AA9E9A6-2BCC-4559-BE6F-636149750C04}" destId="{AE6DEB42-EE0D-4915-8864-6782874FA1CF}" srcOrd="0" destOrd="0" presId="urn:microsoft.com/office/officeart/2005/8/layout/hierarchy3"/>
    <dgm:cxn modelId="{B57A5ECD-76BE-4A0A-AAAB-50BCDAFD2B99}" type="presParOf" srcId="{8AA9E9A6-2BCC-4559-BE6F-636149750C04}" destId="{CDA1A8F3-FF4A-4B95-8967-F4BF36A8F5A2}" srcOrd="1" destOrd="0" presId="urn:microsoft.com/office/officeart/2005/8/layout/hierarchy3"/>
    <dgm:cxn modelId="{0FEC2256-BE6B-4462-9F83-925C7780867A}" type="presParOf" srcId="{01E3EA73-C496-48F7-AC28-960C78E43C76}" destId="{9333AFE0-EFF5-4D79-8685-498077774B4C}" srcOrd="1" destOrd="0" presId="urn:microsoft.com/office/officeart/2005/8/layout/hierarchy3"/>
    <dgm:cxn modelId="{B313B873-A72B-4DF2-849F-A675A2D30965}" type="presParOf" srcId="{9333AFE0-EFF5-4D79-8685-498077774B4C}" destId="{1F522D2C-5FDC-4EF9-A646-16CA87D36BFF}" srcOrd="0" destOrd="0" presId="urn:microsoft.com/office/officeart/2005/8/layout/hierarchy3"/>
    <dgm:cxn modelId="{BAFE5340-D62E-42E3-94C7-9914F3E952AC}" type="presParOf" srcId="{9333AFE0-EFF5-4D79-8685-498077774B4C}" destId="{B09E7DA3-4FE2-496E-AD95-A22283A81D38}" srcOrd="1" destOrd="0" presId="urn:microsoft.com/office/officeart/2005/8/layout/hierarchy3"/>
    <dgm:cxn modelId="{C6C33D0A-3E8B-4DC6-8ADD-1CE32D8A0084}" type="presParOf" srcId="{9333AFE0-EFF5-4D79-8685-498077774B4C}" destId="{1D5FD8A8-F76C-4357-9CE3-DFA52AF158BE}" srcOrd="2" destOrd="0" presId="urn:microsoft.com/office/officeart/2005/8/layout/hierarchy3"/>
    <dgm:cxn modelId="{0079A1D5-7E89-43F6-A610-AB090BE86A9B}" type="presParOf" srcId="{9333AFE0-EFF5-4D79-8685-498077774B4C}" destId="{5E889C66-2B2E-4220-BA8D-0735700A3E76}" srcOrd="3" destOrd="0" presId="urn:microsoft.com/office/officeart/2005/8/layout/hierarchy3"/>
    <dgm:cxn modelId="{4F5C64CE-182E-4BB2-9B1F-377387D758C9}" type="presParOf" srcId="{9333AFE0-EFF5-4D79-8685-498077774B4C}" destId="{1AA69F11-2403-4469-A359-A7AA5635CD68}" srcOrd="4" destOrd="0" presId="urn:microsoft.com/office/officeart/2005/8/layout/hierarchy3"/>
    <dgm:cxn modelId="{6D40400B-0D30-4967-8529-62281BD7FA7B}" type="presParOf" srcId="{9333AFE0-EFF5-4D79-8685-498077774B4C}" destId="{645F86F8-1C7A-404B-8FFA-1716269D917C}" srcOrd="5" destOrd="0" presId="urn:microsoft.com/office/officeart/2005/8/layout/hierarchy3"/>
    <dgm:cxn modelId="{2D9F74DF-97F4-422A-B2D9-8EE6E1DE4731}" type="presParOf" srcId="{9333AFE0-EFF5-4D79-8685-498077774B4C}" destId="{5E3F6110-EE8E-4901-9399-FCEA26F7FB5F}" srcOrd="6" destOrd="0" presId="urn:microsoft.com/office/officeart/2005/8/layout/hierarchy3"/>
    <dgm:cxn modelId="{7E795726-69CA-4F91-8D38-FF2991B01861}" type="presParOf" srcId="{9333AFE0-EFF5-4D79-8685-498077774B4C}" destId="{F9A2DE9A-9F51-498C-8473-48F4DE3EA8F9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016066-D6F9-4EB5-BEE3-63E598A9F4E1}" type="doc">
      <dgm:prSet loTypeId="urn:microsoft.com/office/officeart/2005/8/layout/hierarchy3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BCB6BFAF-2011-4BB9-8B23-D8B78E31D2C4}">
      <dgm:prSet phldrT="[Text]" custT="1"/>
      <dgm:spPr/>
      <dgm:t>
        <a:bodyPr/>
        <a:lstStyle/>
        <a:p>
          <a:r>
            <a:rPr lang="en-GB" sz="2000" dirty="0" smtClean="0"/>
            <a:t>System</a:t>
          </a:r>
          <a:endParaRPr lang="en-GB" sz="2000" dirty="0"/>
        </a:p>
      </dgm:t>
    </dgm:pt>
    <dgm:pt modelId="{95F29177-E90B-40FF-94FD-DDF754C04133}" type="parTrans" cxnId="{3903B5BA-41B1-43D9-B8D9-0F0D00331DEC}">
      <dgm:prSet/>
      <dgm:spPr/>
      <dgm:t>
        <a:bodyPr/>
        <a:lstStyle/>
        <a:p>
          <a:endParaRPr lang="en-GB"/>
        </a:p>
      </dgm:t>
    </dgm:pt>
    <dgm:pt modelId="{4828E534-41E8-49EE-BA1B-F725A5EF72D3}" type="sibTrans" cxnId="{3903B5BA-41B1-43D9-B8D9-0F0D00331DEC}">
      <dgm:prSet/>
      <dgm:spPr/>
      <dgm:t>
        <a:bodyPr/>
        <a:lstStyle/>
        <a:p>
          <a:endParaRPr lang="en-GB"/>
        </a:p>
      </dgm:t>
    </dgm:pt>
    <dgm:pt modelId="{F8111095-E076-470C-B788-2986B6CA1B5A}">
      <dgm:prSet phldrT="[Text]" custT="1"/>
      <dgm:spPr/>
      <dgm:t>
        <a:bodyPr/>
        <a:lstStyle/>
        <a:p>
          <a:r>
            <a:rPr lang="en-GB" sz="1200" b="1" dirty="0" smtClean="0"/>
            <a:t>Aggregated information about total number of sessions, objects, data throughput, and so on</a:t>
          </a:r>
          <a:endParaRPr lang="en-GB" sz="1200" b="1" dirty="0"/>
        </a:p>
      </dgm:t>
    </dgm:pt>
    <dgm:pt modelId="{9DDC1965-02A3-4071-84B2-D237622008E3}" type="parTrans" cxnId="{F57F6E26-0834-4C13-B73B-5061D15B3629}">
      <dgm:prSet/>
      <dgm:spPr/>
      <dgm:t>
        <a:bodyPr/>
        <a:lstStyle/>
        <a:p>
          <a:endParaRPr lang="en-GB"/>
        </a:p>
      </dgm:t>
    </dgm:pt>
    <dgm:pt modelId="{5254A909-C1B9-444C-8526-C89E01B259D5}" type="sibTrans" cxnId="{F57F6E26-0834-4C13-B73B-5061D15B3629}">
      <dgm:prSet/>
      <dgm:spPr/>
      <dgm:t>
        <a:bodyPr/>
        <a:lstStyle/>
        <a:p>
          <a:endParaRPr lang="en-GB"/>
        </a:p>
      </dgm:t>
    </dgm:pt>
    <dgm:pt modelId="{FBEA814D-05BE-44E7-B4F8-9C85485F6C16}">
      <dgm:prSet phldrT="[Text]" custT="1"/>
      <dgm:spPr/>
      <dgm:t>
        <a:bodyPr/>
        <a:lstStyle/>
        <a:p>
          <a:r>
            <a:rPr lang="en-GB" sz="2000" dirty="0" smtClean="0"/>
            <a:t>Users</a:t>
          </a:r>
          <a:endParaRPr lang="en-GB" sz="2000" dirty="0"/>
        </a:p>
      </dgm:t>
    </dgm:pt>
    <dgm:pt modelId="{A979B904-CDBE-4802-AD67-87E073FAD01B}" type="parTrans" cxnId="{ADDFD673-453D-4268-A43F-D0669664FF89}">
      <dgm:prSet/>
      <dgm:spPr/>
      <dgm:t>
        <a:bodyPr/>
        <a:lstStyle/>
        <a:p>
          <a:endParaRPr lang="en-GB"/>
        </a:p>
      </dgm:t>
    </dgm:pt>
    <dgm:pt modelId="{82379B9A-D704-4DE0-83DD-553F7DA981B8}" type="sibTrans" cxnId="{ADDFD673-453D-4268-A43F-D0669664FF89}">
      <dgm:prSet/>
      <dgm:spPr/>
      <dgm:t>
        <a:bodyPr/>
        <a:lstStyle/>
        <a:p>
          <a:endParaRPr lang="en-GB"/>
        </a:p>
      </dgm:t>
    </dgm:pt>
    <dgm:pt modelId="{4C3B3844-CA8C-4913-8F70-F735143516F7}">
      <dgm:prSet phldrT="[Text]" custT="1"/>
      <dgm:spPr/>
      <dgm:t>
        <a:bodyPr/>
        <a:lstStyle/>
        <a:p>
          <a:r>
            <a:rPr lang="en-GB" sz="1200" b="1" dirty="0" smtClean="0"/>
            <a:t>Information about all connected users and their sessions, including latency and object subscription details</a:t>
          </a:r>
          <a:endParaRPr lang="en-GB" sz="1200" b="1" dirty="0"/>
        </a:p>
      </dgm:t>
    </dgm:pt>
    <dgm:pt modelId="{BBAE1A97-2824-4043-BAF4-B0E61538B7C7}" type="parTrans" cxnId="{C96A0D70-CB6B-4311-9194-9D5CE1D69A0E}">
      <dgm:prSet/>
      <dgm:spPr/>
      <dgm:t>
        <a:bodyPr/>
        <a:lstStyle/>
        <a:p>
          <a:endParaRPr lang="en-GB"/>
        </a:p>
      </dgm:t>
    </dgm:pt>
    <dgm:pt modelId="{7CE18827-125B-40DF-AEF8-DF9AE1CA500F}" type="sibTrans" cxnId="{C96A0D70-CB6B-4311-9194-9D5CE1D69A0E}">
      <dgm:prSet/>
      <dgm:spPr/>
      <dgm:t>
        <a:bodyPr/>
        <a:lstStyle/>
        <a:p>
          <a:endParaRPr lang="en-GB"/>
        </a:p>
      </dgm:t>
    </dgm:pt>
    <dgm:pt modelId="{15D06AC2-993E-48BA-A3AF-3FE7791DD899}">
      <dgm:prSet phldrT="[Text]" custT="1"/>
      <dgm:spPr/>
      <dgm:t>
        <a:bodyPr/>
        <a:lstStyle/>
        <a:p>
          <a:r>
            <a:rPr lang="en-GB" sz="2000" dirty="0" smtClean="0"/>
            <a:t>Objects</a:t>
          </a:r>
          <a:endParaRPr lang="en-GB" sz="2000" dirty="0"/>
        </a:p>
      </dgm:t>
    </dgm:pt>
    <dgm:pt modelId="{67FBF1DF-2FA0-4F0A-8513-98E522282299}" type="parTrans" cxnId="{8D6FD14D-42D8-4822-9570-61A71438DB96}">
      <dgm:prSet/>
      <dgm:spPr/>
      <dgm:t>
        <a:bodyPr/>
        <a:lstStyle/>
        <a:p>
          <a:endParaRPr lang="en-GB"/>
        </a:p>
      </dgm:t>
    </dgm:pt>
    <dgm:pt modelId="{FDA281CD-9262-4A2C-B86E-FDFD9AA1C747}" type="sibTrans" cxnId="{8D6FD14D-42D8-4822-9570-61A71438DB96}">
      <dgm:prSet/>
      <dgm:spPr/>
      <dgm:t>
        <a:bodyPr/>
        <a:lstStyle/>
        <a:p>
          <a:endParaRPr lang="en-GB"/>
        </a:p>
      </dgm:t>
    </dgm:pt>
    <dgm:pt modelId="{C606F02D-328D-47EC-BB12-A0971F655565}">
      <dgm:prSet phldrT="[Text]" custT="1"/>
      <dgm:spPr/>
      <dgm:t>
        <a:bodyPr/>
        <a:lstStyle/>
        <a:p>
          <a:r>
            <a:rPr lang="en-GB" sz="1200" b="1" dirty="0" smtClean="0"/>
            <a:t>Details about all objects in the system: their type, stale status, update times, subscription counts, and so on</a:t>
          </a:r>
          <a:endParaRPr lang="en-GB" sz="1200" b="1" dirty="0"/>
        </a:p>
      </dgm:t>
    </dgm:pt>
    <dgm:pt modelId="{DFDAEF6B-1FDB-463B-BFF8-3E96925A2447}" type="parTrans" cxnId="{6C0F67B7-2704-477E-B7F2-ABE501FE6A0E}">
      <dgm:prSet/>
      <dgm:spPr/>
      <dgm:t>
        <a:bodyPr/>
        <a:lstStyle/>
        <a:p>
          <a:endParaRPr lang="en-GB"/>
        </a:p>
      </dgm:t>
    </dgm:pt>
    <dgm:pt modelId="{F9241596-A788-421C-8268-4671B2806A75}" type="sibTrans" cxnId="{6C0F67B7-2704-477E-B7F2-ABE501FE6A0E}">
      <dgm:prSet/>
      <dgm:spPr/>
      <dgm:t>
        <a:bodyPr/>
        <a:lstStyle/>
        <a:p>
          <a:endParaRPr lang="en-GB"/>
        </a:p>
      </dgm:t>
    </dgm:pt>
    <dgm:pt modelId="{7B78FA6F-02B1-44CC-93BA-AAF4BB4F7309}">
      <dgm:prSet phldrT="[Text]" custT="1"/>
      <dgm:spPr/>
      <dgm:t>
        <a:bodyPr/>
        <a:lstStyle/>
        <a:p>
          <a:r>
            <a:rPr lang="en-GB" sz="1200" b="1" dirty="0" smtClean="0"/>
            <a:t>Details of which sessions are viewing each object</a:t>
          </a:r>
          <a:endParaRPr lang="en-GB" sz="1200" b="1" dirty="0"/>
        </a:p>
      </dgm:t>
    </dgm:pt>
    <dgm:pt modelId="{D48F0D2E-6F64-422A-A184-D4F847863A1A}" type="parTrans" cxnId="{BAA689D1-6670-4352-B30A-7D7A7D88F0B5}">
      <dgm:prSet/>
      <dgm:spPr/>
      <dgm:t>
        <a:bodyPr/>
        <a:lstStyle/>
        <a:p>
          <a:endParaRPr lang="en-GB"/>
        </a:p>
      </dgm:t>
    </dgm:pt>
    <dgm:pt modelId="{35BCD523-E790-46BB-9408-3F4499A9874A}" type="sibTrans" cxnId="{BAA689D1-6670-4352-B30A-7D7A7D88F0B5}">
      <dgm:prSet/>
      <dgm:spPr/>
      <dgm:t>
        <a:bodyPr/>
        <a:lstStyle/>
        <a:p>
          <a:endParaRPr lang="en-GB"/>
        </a:p>
      </dgm:t>
    </dgm:pt>
    <dgm:pt modelId="{0CD4E760-2C2F-4710-B176-3CAD46EA5DE5}">
      <dgm:prSet phldrT="[Text]" custT="1"/>
      <dgm:spPr/>
      <dgm:t>
        <a:bodyPr/>
        <a:lstStyle/>
        <a:p>
          <a:r>
            <a:rPr lang="en-GB" sz="1200" b="1" dirty="0" smtClean="0"/>
            <a:t>Information about any configured clusters.</a:t>
          </a:r>
          <a:endParaRPr lang="en-GB" sz="1200" b="1" dirty="0"/>
        </a:p>
      </dgm:t>
    </dgm:pt>
    <dgm:pt modelId="{473A90DE-5754-4EC2-A4D7-18D492507E50}" type="parTrans" cxnId="{101161F9-F2D4-47D8-99A4-67279F8A627B}">
      <dgm:prSet/>
      <dgm:spPr/>
      <dgm:t>
        <a:bodyPr/>
        <a:lstStyle/>
        <a:p>
          <a:endParaRPr lang="en-GB"/>
        </a:p>
      </dgm:t>
    </dgm:pt>
    <dgm:pt modelId="{A765D270-D2F2-42FA-AE13-6D1A06098FFA}" type="sibTrans" cxnId="{101161F9-F2D4-47D8-99A4-67279F8A627B}">
      <dgm:prSet/>
      <dgm:spPr/>
      <dgm:t>
        <a:bodyPr/>
        <a:lstStyle/>
        <a:p>
          <a:endParaRPr lang="en-GB"/>
        </a:p>
      </dgm:t>
    </dgm:pt>
    <dgm:pt modelId="{AB77680B-9C62-4072-8874-43479F9D3A15}">
      <dgm:prSet phldrT="[Text]" custT="1"/>
      <dgm:spPr/>
      <dgm:t>
        <a:bodyPr/>
        <a:lstStyle/>
        <a:p>
          <a:r>
            <a:rPr lang="en-GB" sz="1200" b="1" dirty="0" smtClean="0"/>
            <a:t>Ability to eject and revalidate users and cancel subscriptions</a:t>
          </a:r>
          <a:endParaRPr lang="en-GB" sz="1200" b="1" dirty="0"/>
        </a:p>
      </dgm:t>
    </dgm:pt>
    <dgm:pt modelId="{FB71FC15-8C4C-4578-A75B-2A487FCB16E2}" type="parTrans" cxnId="{F100CC81-91C5-48CE-A109-552F809595F8}">
      <dgm:prSet/>
      <dgm:spPr/>
      <dgm:t>
        <a:bodyPr/>
        <a:lstStyle/>
        <a:p>
          <a:endParaRPr lang="en-GB"/>
        </a:p>
      </dgm:t>
    </dgm:pt>
    <dgm:pt modelId="{93201B0D-4DD9-40FC-9889-CF2CB3FD43A6}" type="sibTrans" cxnId="{F100CC81-91C5-48CE-A109-552F809595F8}">
      <dgm:prSet/>
      <dgm:spPr/>
      <dgm:t>
        <a:bodyPr/>
        <a:lstStyle/>
        <a:p>
          <a:endParaRPr lang="en-GB"/>
        </a:p>
      </dgm:t>
    </dgm:pt>
    <dgm:pt modelId="{BAAB40E0-BA61-48A4-A76A-DDA261F0BF2A}" type="pres">
      <dgm:prSet presAssocID="{BE016066-D6F9-4EB5-BEE3-63E598A9F4E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56AC288C-4DCA-47C5-99B6-933635F1E3D7}" type="pres">
      <dgm:prSet presAssocID="{BCB6BFAF-2011-4BB9-8B23-D8B78E31D2C4}" presName="root" presStyleCnt="0"/>
      <dgm:spPr/>
    </dgm:pt>
    <dgm:pt modelId="{C0F2A7DB-BD64-4BED-B161-33840DFE7D07}" type="pres">
      <dgm:prSet presAssocID="{BCB6BFAF-2011-4BB9-8B23-D8B78E31D2C4}" presName="rootComposite" presStyleCnt="0"/>
      <dgm:spPr/>
    </dgm:pt>
    <dgm:pt modelId="{CC7ADCA0-CA29-49A3-B959-56CD0991182F}" type="pres">
      <dgm:prSet presAssocID="{BCB6BFAF-2011-4BB9-8B23-D8B78E31D2C4}" presName="rootText" presStyleLbl="node1" presStyleIdx="0" presStyleCnt="3" custScaleX="66651" custScaleY="46873"/>
      <dgm:spPr/>
      <dgm:t>
        <a:bodyPr/>
        <a:lstStyle/>
        <a:p>
          <a:endParaRPr lang="en-GB"/>
        </a:p>
      </dgm:t>
    </dgm:pt>
    <dgm:pt modelId="{A0D307A5-BC1D-42A6-9244-E685CC4A3BFD}" type="pres">
      <dgm:prSet presAssocID="{BCB6BFAF-2011-4BB9-8B23-D8B78E31D2C4}" presName="rootConnector" presStyleLbl="node1" presStyleIdx="0" presStyleCnt="3"/>
      <dgm:spPr/>
      <dgm:t>
        <a:bodyPr/>
        <a:lstStyle/>
        <a:p>
          <a:endParaRPr lang="en-GB"/>
        </a:p>
      </dgm:t>
    </dgm:pt>
    <dgm:pt modelId="{ED20F8BB-6F2C-4CFE-918A-297762EDAA9E}" type="pres">
      <dgm:prSet presAssocID="{BCB6BFAF-2011-4BB9-8B23-D8B78E31D2C4}" presName="childShape" presStyleCnt="0"/>
      <dgm:spPr/>
    </dgm:pt>
    <dgm:pt modelId="{F6C2FC6F-B57B-4E25-AA31-748CE1A332C1}" type="pres">
      <dgm:prSet presAssocID="{9DDC1965-02A3-4071-84B2-D237622008E3}" presName="Name13" presStyleLbl="parChTrans1D2" presStyleIdx="0" presStyleCnt="6"/>
      <dgm:spPr/>
      <dgm:t>
        <a:bodyPr/>
        <a:lstStyle/>
        <a:p>
          <a:endParaRPr lang="en-GB"/>
        </a:p>
      </dgm:t>
    </dgm:pt>
    <dgm:pt modelId="{93CF28AA-0F0C-4D03-A98B-0DEFCA1A2F4D}" type="pres">
      <dgm:prSet presAssocID="{F8111095-E076-470C-B788-2986B6CA1B5A}" presName="childText" presStyleLbl="bgAcc1" presStyleIdx="0" presStyleCnt="6" custScaleX="1200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3E6107-7C0D-4220-AD9E-55150479132E}" type="pres">
      <dgm:prSet presAssocID="{473A90DE-5754-4EC2-A4D7-18D492507E50}" presName="Name13" presStyleLbl="parChTrans1D2" presStyleIdx="1" presStyleCnt="6"/>
      <dgm:spPr/>
      <dgm:t>
        <a:bodyPr/>
        <a:lstStyle/>
        <a:p>
          <a:endParaRPr lang="en-GB"/>
        </a:p>
      </dgm:t>
    </dgm:pt>
    <dgm:pt modelId="{71AE7160-B38F-462E-9013-11CBB8D1095A}" type="pres">
      <dgm:prSet presAssocID="{0CD4E760-2C2F-4710-B176-3CAD46EA5DE5}" presName="childText" presStyleLbl="bgAcc1" presStyleIdx="1" presStyleCnt="6" custScaleX="1200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95DB4C4-745F-478C-BA89-B839C521B6AF}" type="pres">
      <dgm:prSet presAssocID="{FBEA814D-05BE-44E7-B4F8-9C85485F6C16}" presName="root" presStyleCnt="0"/>
      <dgm:spPr/>
    </dgm:pt>
    <dgm:pt modelId="{1D66FE9C-81B7-4799-8190-5659D21BBB87}" type="pres">
      <dgm:prSet presAssocID="{FBEA814D-05BE-44E7-B4F8-9C85485F6C16}" presName="rootComposite" presStyleCnt="0"/>
      <dgm:spPr/>
    </dgm:pt>
    <dgm:pt modelId="{816854BC-BB36-40CA-A550-99A3E425498E}" type="pres">
      <dgm:prSet presAssocID="{FBEA814D-05BE-44E7-B4F8-9C85485F6C16}" presName="rootText" presStyleLbl="node1" presStyleIdx="1" presStyleCnt="3" custScaleX="66651" custScaleY="46873"/>
      <dgm:spPr/>
      <dgm:t>
        <a:bodyPr/>
        <a:lstStyle/>
        <a:p>
          <a:endParaRPr lang="en-GB"/>
        </a:p>
      </dgm:t>
    </dgm:pt>
    <dgm:pt modelId="{C8E39F2E-90D7-4234-91E5-170B53EE6D0C}" type="pres">
      <dgm:prSet presAssocID="{FBEA814D-05BE-44E7-B4F8-9C85485F6C16}" presName="rootConnector" presStyleLbl="node1" presStyleIdx="1" presStyleCnt="3"/>
      <dgm:spPr/>
      <dgm:t>
        <a:bodyPr/>
        <a:lstStyle/>
        <a:p>
          <a:endParaRPr lang="en-GB"/>
        </a:p>
      </dgm:t>
    </dgm:pt>
    <dgm:pt modelId="{4E65245B-9385-4C86-9637-E6E373F40AAC}" type="pres">
      <dgm:prSet presAssocID="{FBEA814D-05BE-44E7-B4F8-9C85485F6C16}" presName="childShape" presStyleCnt="0"/>
      <dgm:spPr/>
    </dgm:pt>
    <dgm:pt modelId="{0E9F7FD6-676D-4B78-97B7-2DB05B4D0E3C}" type="pres">
      <dgm:prSet presAssocID="{BBAE1A97-2824-4043-BAF4-B0E61538B7C7}" presName="Name13" presStyleLbl="parChTrans1D2" presStyleIdx="2" presStyleCnt="6"/>
      <dgm:spPr/>
      <dgm:t>
        <a:bodyPr/>
        <a:lstStyle/>
        <a:p>
          <a:endParaRPr lang="en-GB"/>
        </a:p>
      </dgm:t>
    </dgm:pt>
    <dgm:pt modelId="{D8FE6C05-75C1-4C10-A424-74344842173A}" type="pres">
      <dgm:prSet presAssocID="{4C3B3844-CA8C-4913-8F70-F735143516F7}" presName="childText" presStyleLbl="bgAcc1" presStyleIdx="2" presStyleCnt="6" custScaleX="120030" custScaleY="12371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8C26761-FB19-4A42-B880-C4C80301D796}" type="pres">
      <dgm:prSet presAssocID="{FB71FC15-8C4C-4578-A75B-2A487FCB16E2}" presName="Name13" presStyleLbl="parChTrans1D2" presStyleIdx="3" presStyleCnt="6"/>
      <dgm:spPr/>
      <dgm:t>
        <a:bodyPr/>
        <a:lstStyle/>
        <a:p>
          <a:endParaRPr lang="en-GB"/>
        </a:p>
      </dgm:t>
    </dgm:pt>
    <dgm:pt modelId="{655C3A95-26E2-437B-9BE7-78E715FF93FB}" type="pres">
      <dgm:prSet presAssocID="{AB77680B-9C62-4072-8874-43479F9D3A15}" presName="childText" presStyleLbl="bgAcc1" presStyleIdx="3" presStyleCnt="6" custScaleX="1200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FBD2C62-3247-4C0E-8ECD-F8B0D32775B7}" type="pres">
      <dgm:prSet presAssocID="{15D06AC2-993E-48BA-A3AF-3FE7791DD899}" presName="root" presStyleCnt="0"/>
      <dgm:spPr/>
    </dgm:pt>
    <dgm:pt modelId="{F4E87BBB-BDC6-405D-8795-80BB5DA06203}" type="pres">
      <dgm:prSet presAssocID="{15D06AC2-993E-48BA-A3AF-3FE7791DD899}" presName="rootComposite" presStyleCnt="0"/>
      <dgm:spPr/>
    </dgm:pt>
    <dgm:pt modelId="{197969B5-CC34-47DD-B34C-5FFE37683DBB}" type="pres">
      <dgm:prSet presAssocID="{15D06AC2-993E-48BA-A3AF-3FE7791DD899}" presName="rootText" presStyleLbl="node1" presStyleIdx="2" presStyleCnt="3" custScaleX="66651" custScaleY="46873"/>
      <dgm:spPr/>
      <dgm:t>
        <a:bodyPr/>
        <a:lstStyle/>
        <a:p>
          <a:endParaRPr lang="en-GB"/>
        </a:p>
      </dgm:t>
    </dgm:pt>
    <dgm:pt modelId="{670100DC-FAE1-4FD1-BEC5-4B12F0469D4C}" type="pres">
      <dgm:prSet presAssocID="{15D06AC2-993E-48BA-A3AF-3FE7791DD899}" presName="rootConnector" presStyleLbl="node1" presStyleIdx="2" presStyleCnt="3"/>
      <dgm:spPr/>
      <dgm:t>
        <a:bodyPr/>
        <a:lstStyle/>
        <a:p>
          <a:endParaRPr lang="en-GB"/>
        </a:p>
      </dgm:t>
    </dgm:pt>
    <dgm:pt modelId="{AA77B2B0-373B-4C7B-9AAC-87D38A02FF9D}" type="pres">
      <dgm:prSet presAssocID="{15D06AC2-993E-48BA-A3AF-3FE7791DD899}" presName="childShape" presStyleCnt="0"/>
      <dgm:spPr/>
    </dgm:pt>
    <dgm:pt modelId="{1B65562E-840B-4B83-8554-668C3A3D26CF}" type="pres">
      <dgm:prSet presAssocID="{DFDAEF6B-1FDB-463B-BFF8-3E96925A2447}" presName="Name13" presStyleLbl="parChTrans1D2" presStyleIdx="4" presStyleCnt="6"/>
      <dgm:spPr/>
      <dgm:t>
        <a:bodyPr/>
        <a:lstStyle/>
        <a:p>
          <a:endParaRPr lang="en-GB"/>
        </a:p>
      </dgm:t>
    </dgm:pt>
    <dgm:pt modelId="{CCF33C59-415C-45B0-B122-168AADFEA9EB}" type="pres">
      <dgm:prSet presAssocID="{C606F02D-328D-47EC-BB12-A0971F655565}" presName="childText" presStyleLbl="bgAcc1" presStyleIdx="4" presStyleCnt="6" custScaleX="120030" custScaleY="11672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D79E3CB-93DD-4E5B-8051-7D5A93F0D104}" type="pres">
      <dgm:prSet presAssocID="{D48F0D2E-6F64-422A-A184-D4F847863A1A}" presName="Name13" presStyleLbl="parChTrans1D2" presStyleIdx="5" presStyleCnt="6"/>
      <dgm:spPr/>
      <dgm:t>
        <a:bodyPr/>
        <a:lstStyle/>
        <a:p>
          <a:endParaRPr lang="en-GB"/>
        </a:p>
      </dgm:t>
    </dgm:pt>
    <dgm:pt modelId="{18CDB12D-F0D6-491C-AF8F-80D3F0760488}" type="pres">
      <dgm:prSet presAssocID="{7B78FA6F-02B1-44CC-93BA-AAF4BB4F7309}" presName="childText" presStyleLbl="bgAcc1" presStyleIdx="5" presStyleCnt="6" custScaleX="1200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01161F9-F2D4-47D8-99A4-67279F8A627B}" srcId="{BCB6BFAF-2011-4BB9-8B23-D8B78E31D2C4}" destId="{0CD4E760-2C2F-4710-B176-3CAD46EA5DE5}" srcOrd="1" destOrd="0" parTransId="{473A90DE-5754-4EC2-A4D7-18D492507E50}" sibTransId="{A765D270-D2F2-42FA-AE13-6D1A06098FFA}"/>
    <dgm:cxn modelId="{F6D1B414-929E-4B00-AC64-CE796DF2E269}" type="presOf" srcId="{AB77680B-9C62-4072-8874-43479F9D3A15}" destId="{655C3A95-26E2-437B-9BE7-78E715FF93FB}" srcOrd="0" destOrd="0" presId="urn:microsoft.com/office/officeart/2005/8/layout/hierarchy3"/>
    <dgm:cxn modelId="{C96A0D70-CB6B-4311-9194-9D5CE1D69A0E}" srcId="{FBEA814D-05BE-44E7-B4F8-9C85485F6C16}" destId="{4C3B3844-CA8C-4913-8F70-F735143516F7}" srcOrd="0" destOrd="0" parTransId="{BBAE1A97-2824-4043-BAF4-B0E61538B7C7}" sibTransId="{7CE18827-125B-40DF-AEF8-DF9AE1CA500F}"/>
    <dgm:cxn modelId="{5163AC2C-C136-4DAB-9DE1-65A31A33FDBC}" type="presOf" srcId="{15D06AC2-993E-48BA-A3AF-3FE7791DD899}" destId="{197969B5-CC34-47DD-B34C-5FFE37683DBB}" srcOrd="0" destOrd="0" presId="urn:microsoft.com/office/officeart/2005/8/layout/hierarchy3"/>
    <dgm:cxn modelId="{6367C7F5-A5A4-40D5-8A61-9A7654D673DD}" type="presOf" srcId="{473A90DE-5754-4EC2-A4D7-18D492507E50}" destId="{993E6107-7C0D-4220-AD9E-55150479132E}" srcOrd="0" destOrd="0" presId="urn:microsoft.com/office/officeart/2005/8/layout/hierarchy3"/>
    <dgm:cxn modelId="{2A2944D4-C0EC-4160-B493-3934F8985B04}" type="presOf" srcId="{DFDAEF6B-1FDB-463B-BFF8-3E96925A2447}" destId="{1B65562E-840B-4B83-8554-668C3A3D26CF}" srcOrd="0" destOrd="0" presId="urn:microsoft.com/office/officeart/2005/8/layout/hierarchy3"/>
    <dgm:cxn modelId="{0F47E0A4-E892-4FE1-BAE2-3542E0383AA3}" type="presOf" srcId="{C606F02D-328D-47EC-BB12-A0971F655565}" destId="{CCF33C59-415C-45B0-B122-168AADFEA9EB}" srcOrd="0" destOrd="0" presId="urn:microsoft.com/office/officeart/2005/8/layout/hierarchy3"/>
    <dgm:cxn modelId="{42E8CB29-80DD-4FEB-B003-BB256B4B6BD3}" type="presOf" srcId="{0CD4E760-2C2F-4710-B176-3CAD46EA5DE5}" destId="{71AE7160-B38F-462E-9013-11CBB8D1095A}" srcOrd="0" destOrd="0" presId="urn:microsoft.com/office/officeart/2005/8/layout/hierarchy3"/>
    <dgm:cxn modelId="{F100CC81-91C5-48CE-A109-552F809595F8}" srcId="{FBEA814D-05BE-44E7-B4F8-9C85485F6C16}" destId="{AB77680B-9C62-4072-8874-43479F9D3A15}" srcOrd="1" destOrd="0" parTransId="{FB71FC15-8C4C-4578-A75B-2A487FCB16E2}" sibTransId="{93201B0D-4DD9-40FC-9889-CF2CB3FD43A6}"/>
    <dgm:cxn modelId="{DD839BEB-0FB4-40B0-B6CC-9D216DD1113B}" type="presOf" srcId="{D48F0D2E-6F64-422A-A184-D4F847863A1A}" destId="{4D79E3CB-93DD-4E5B-8051-7D5A93F0D104}" srcOrd="0" destOrd="0" presId="urn:microsoft.com/office/officeart/2005/8/layout/hierarchy3"/>
    <dgm:cxn modelId="{ADCF0BFB-910B-4167-A3F4-C5424B0CAE5C}" type="presOf" srcId="{FBEA814D-05BE-44E7-B4F8-9C85485F6C16}" destId="{816854BC-BB36-40CA-A550-99A3E425498E}" srcOrd="0" destOrd="0" presId="urn:microsoft.com/office/officeart/2005/8/layout/hierarchy3"/>
    <dgm:cxn modelId="{E8BF205D-20AF-458B-B5EB-87BD3DCFBA11}" type="presOf" srcId="{BCB6BFAF-2011-4BB9-8B23-D8B78E31D2C4}" destId="{CC7ADCA0-CA29-49A3-B959-56CD0991182F}" srcOrd="0" destOrd="0" presId="urn:microsoft.com/office/officeart/2005/8/layout/hierarchy3"/>
    <dgm:cxn modelId="{418A9C8A-F7EB-4F6A-A705-F86E76BE2916}" type="presOf" srcId="{FB71FC15-8C4C-4578-A75B-2A487FCB16E2}" destId="{08C26761-FB19-4A42-B880-C4C80301D796}" srcOrd="0" destOrd="0" presId="urn:microsoft.com/office/officeart/2005/8/layout/hierarchy3"/>
    <dgm:cxn modelId="{2B65B32D-18A8-43F3-AD9F-18A3AACF2D2C}" type="presOf" srcId="{15D06AC2-993E-48BA-A3AF-3FE7791DD899}" destId="{670100DC-FAE1-4FD1-BEC5-4B12F0469D4C}" srcOrd="1" destOrd="0" presId="urn:microsoft.com/office/officeart/2005/8/layout/hierarchy3"/>
    <dgm:cxn modelId="{EC1E6B70-5E61-4B2F-9366-A529F9F672F1}" type="presOf" srcId="{FBEA814D-05BE-44E7-B4F8-9C85485F6C16}" destId="{C8E39F2E-90D7-4234-91E5-170B53EE6D0C}" srcOrd="1" destOrd="0" presId="urn:microsoft.com/office/officeart/2005/8/layout/hierarchy3"/>
    <dgm:cxn modelId="{819AF59D-37EB-4CB1-A0A9-255904CE06CD}" type="presOf" srcId="{BCB6BFAF-2011-4BB9-8B23-D8B78E31D2C4}" destId="{A0D307A5-BC1D-42A6-9244-E685CC4A3BFD}" srcOrd="1" destOrd="0" presId="urn:microsoft.com/office/officeart/2005/8/layout/hierarchy3"/>
    <dgm:cxn modelId="{E13039DE-8EED-4274-8C91-525426703BDB}" type="presOf" srcId="{7B78FA6F-02B1-44CC-93BA-AAF4BB4F7309}" destId="{18CDB12D-F0D6-491C-AF8F-80D3F0760488}" srcOrd="0" destOrd="0" presId="urn:microsoft.com/office/officeart/2005/8/layout/hierarchy3"/>
    <dgm:cxn modelId="{8D6FD14D-42D8-4822-9570-61A71438DB96}" srcId="{BE016066-D6F9-4EB5-BEE3-63E598A9F4E1}" destId="{15D06AC2-993E-48BA-A3AF-3FE7791DD899}" srcOrd="2" destOrd="0" parTransId="{67FBF1DF-2FA0-4F0A-8513-98E522282299}" sibTransId="{FDA281CD-9262-4A2C-B86E-FDFD9AA1C747}"/>
    <dgm:cxn modelId="{60024749-5E6E-4F19-8685-94179FC12001}" type="presOf" srcId="{F8111095-E076-470C-B788-2986B6CA1B5A}" destId="{93CF28AA-0F0C-4D03-A98B-0DEFCA1A2F4D}" srcOrd="0" destOrd="0" presId="urn:microsoft.com/office/officeart/2005/8/layout/hierarchy3"/>
    <dgm:cxn modelId="{7B05D6E7-4FDE-4177-8F28-B232AC2B1E28}" type="presOf" srcId="{4C3B3844-CA8C-4913-8F70-F735143516F7}" destId="{D8FE6C05-75C1-4C10-A424-74344842173A}" srcOrd="0" destOrd="0" presId="urn:microsoft.com/office/officeart/2005/8/layout/hierarchy3"/>
    <dgm:cxn modelId="{F57F6E26-0834-4C13-B73B-5061D15B3629}" srcId="{BCB6BFAF-2011-4BB9-8B23-D8B78E31D2C4}" destId="{F8111095-E076-470C-B788-2986B6CA1B5A}" srcOrd="0" destOrd="0" parTransId="{9DDC1965-02A3-4071-84B2-D237622008E3}" sibTransId="{5254A909-C1B9-444C-8526-C89E01B259D5}"/>
    <dgm:cxn modelId="{AA88D8E8-10A5-475F-930F-A3B893DF03C9}" type="presOf" srcId="{BBAE1A97-2824-4043-BAF4-B0E61538B7C7}" destId="{0E9F7FD6-676D-4B78-97B7-2DB05B4D0E3C}" srcOrd="0" destOrd="0" presId="urn:microsoft.com/office/officeart/2005/8/layout/hierarchy3"/>
    <dgm:cxn modelId="{AF4011C8-1692-45A9-803D-E886B9892915}" type="presOf" srcId="{BE016066-D6F9-4EB5-BEE3-63E598A9F4E1}" destId="{BAAB40E0-BA61-48A4-A76A-DDA261F0BF2A}" srcOrd="0" destOrd="0" presId="urn:microsoft.com/office/officeart/2005/8/layout/hierarchy3"/>
    <dgm:cxn modelId="{6C0F67B7-2704-477E-B7F2-ABE501FE6A0E}" srcId="{15D06AC2-993E-48BA-A3AF-3FE7791DD899}" destId="{C606F02D-328D-47EC-BB12-A0971F655565}" srcOrd="0" destOrd="0" parTransId="{DFDAEF6B-1FDB-463B-BFF8-3E96925A2447}" sibTransId="{F9241596-A788-421C-8268-4671B2806A75}"/>
    <dgm:cxn modelId="{BAA689D1-6670-4352-B30A-7D7A7D88F0B5}" srcId="{15D06AC2-993E-48BA-A3AF-3FE7791DD899}" destId="{7B78FA6F-02B1-44CC-93BA-AAF4BB4F7309}" srcOrd="1" destOrd="0" parTransId="{D48F0D2E-6F64-422A-A184-D4F847863A1A}" sibTransId="{35BCD523-E790-46BB-9408-3F4499A9874A}"/>
    <dgm:cxn modelId="{A1E32F60-29EE-4442-A7B9-E4DF4F7C2D77}" type="presOf" srcId="{9DDC1965-02A3-4071-84B2-D237622008E3}" destId="{F6C2FC6F-B57B-4E25-AA31-748CE1A332C1}" srcOrd="0" destOrd="0" presId="urn:microsoft.com/office/officeart/2005/8/layout/hierarchy3"/>
    <dgm:cxn modelId="{3903B5BA-41B1-43D9-B8D9-0F0D00331DEC}" srcId="{BE016066-D6F9-4EB5-BEE3-63E598A9F4E1}" destId="{BCB6BFAF-2011-4BB9-8B23-D8B78E31D2C4}" srcOrd="0" destOrd="0" parTransId="{95F29177-E90B-40FF-94FD-DDF754C04133}" sibTransId="{4828E534-41E8-49EE-BA1B-F725A5EF72D3}"/>
    <dgm:cxn modelId="{ADDFD673-453D-4268-A43F-D0669664FF89}" srcId="{BE016066-D6F9-4EB5-BEE3-63E598A9F4E1}" destId="{FBEA814D-05BE-44E7-B4F8-9C85485F6C16}" srcOrd="1" destOrd="0" parTransId="{A979B904-CDBE-4802-AD67-87E073FAD01B}" sibTransId="{82379B9A-D704-4DE0-83DD-553F7DA981B8}"/>
    <dgm:cxn modelId="{BAB00574-042D-442F-8FCB-4AEC9F428F1A}" type="presParOf" srcId="{BAAB40E0-BA61-48A4-A76A-DDA261F0BF2A}" destId="{56AC288C-4DCA-47C5-99B6-933635F1E3D7}" srcOrd="0" destOrd="0" presId="urn:microsoft.com/office/officeart/2005/8/layout/hierarchy3"/>
    <dgm:cxn modelId="{5F797E08-A3BC-457E-AA8B-6B72A70DF63B}" type="presParOf" srcId="{56AC288C-4DCA-47C5-99B6-933635F1E3D7}" destId="{C0F2A7DB-BD64-4BED-B161-33840DFE7D07}" srcOrd="0" destOrd="0" presId="urn:microsoft.com/office/officeart/2005/8/layout/hierarchy3"/>
    <dgm:cxn modelId="{85C71F3D-238A-4B52-9F5B-F2021D3AB138}" type="presParOf" srcId="{C0F2A7DB-BD64-4BED-B161-33840DFE7D07}" destId="{CC7ADCA0-CA29-49A3-B959-56CD0991182F}" srcOrd="0" destOrd="0" presId="urn:microsoft.com/office/officeart/2005/8/layout/hierarchy3"/>
    <dgm:cxn modelId="{26143E03-A1AF-48E4-80AA-A3301ACFE0E5}" type="presParOf" srcId="{C0F2A7DB-BD64-4BED-B161-33840DFE7D07}" destId="{A0D307A5-BC1D-42A6-9244-E685CC4A3BFD}" srcOrd="1" destOrd="0" presId="urn:microsoft.com/office/officeart/2005/8/layout/hierarchy3"/>
    <dgm:cxn modelId="{69061AE2-C6BD-4ED5-8867-77417850B0C5}" type="presParOf" srcId="{56AC288C-4DCA-47C5-99B6-933635F1E3D7}" destId="{ED20F8BB-6F2C-4CFE-918A-297762EDAA9E}" srcOrd="1" destOrd="0" presId="urn:microsoft.com/office/officeart/2005/8/layout/hierarchy3"/>
    <dgm:cxn modelId="{75B7B4F6-0229-45B7-B5D8-FEF2F9EBDE56}" type="presParOf" srcId="{ED20F8BB-6F2C-4CFE-918A-297762EDAA9E}" destId="{F6C2FC6F-B57B-4E25-AA31-748CE1A332C1}" srcOrd="0" destOrd="0" presId="urn:microsoft.com/office/officeart/2005/8/layout/hierarchy3"/>
    <dgm:cxn modelId="{FE603DD7-3AE4-4AAE-A52D-77FBF2782A9D}" type="presParOf" srcId="{ED20F8BB-6F2C-4CFE-918A-297762EDAA9E}" destId="{93CF28AA-0F0C-4D03-A98B-0DEFCA1A2F4D}" srcOrd="1" destOrd="0" presId="urn:microsoft.com/office/officeart/2005/8/layout/hierarchy3"/>
    <dgm:cxn modelId="{8D30D81A-7591-40C7-AD28-65DFCB09374C}" type="presParOf" srcId="{ED20F8BB-6F2C-4CFE-918A-297762EDAA9E}" destId="{993E6107-7C0D-4220-AD9E-55150479132E}" srcOrd="2" destOrd="0" presId="urn:microsoft.com/office/officeart/2005/8/layout/hierarchy3"/>
    <dgm:cxn modelId="{9A1D3D5A-63BE-4472-AEDD-8397737355B2}" type="presParOf" srcId="{ED20F8BB-6F2C-4CFE-918A-297762EDAA9E}" destId="{71AE7160-B38F-462E-9013-11CBB8D1095A}" srcOrd="3" destOrd="0" presId="urn:microsoft.com/office/officeart/2005/8/layout/hierarchy3"/>
    <dgm:cxn modelId="{E2951ED8-6768-4A9E-B4E9-9DA018209727}" type="presParOf" srcId="{BAAB40E0-BA61-48A4-A76A-DDA261F0BF2A}" destId="{495DB4C4-745F-478C-BA89-B839C521B6AF}" srcOrd="1" destOrd="0" presId="urn:microsoft.com/office/officeart/2005/8/layout/hierarchy3"/>
    <dgm:cxn modelId="{51A9BFC0-B2B3-44AC-8254-C4B15A33C8AE}" type="presParOf" srcId="{495DB4C4-745F-478C-BA89-B839C521B6AF}" destId="{1D66FE9C-81B7-4799-8190-5659D21BBB87}" srcOrd="0" destOrd="0" presId="urn:microsoft.com/office/officeart/2005/8/layout/hierarchy3"/>
    <dgm:cxn modelId="{488110B3-1E62-4523-8907-80D855740C8A}" type="presParOf" srcId="{1D66FE9C-81B7-4799-8190-5659D21BBB87}" destId="{816854BC-BB36-40CA-A550-99A3E425498E}" srcOrd="0" destOrd="0" presId="urn:microsoft.com/office/officeart/2005/8/layout/hierarchy3"/>
    <dgm:cxn modelId="{EAA3B8E4-BC4E-42B5-AD72-D073AEA94364}" type="presParOf" srcId="{1D66FE9C-81B7-4799-8190-5659D21BBB87}" destId="{C8E39F2E-90D7-4234-91E5-170B53EE6D0C}" srcOrd="1" destOrd="0" presId="urn:microsoft.com/office/officeart/2005/8/layout/hierarchy3"/>
    <dgm:cxn modelId="{611C8352-94DB-4B10-872F-02BB3494CBE1}" type="presParOf" srcId="{495DB4C4-745F-478C-BA89-B839C521B6AF}" destId="{4E65245B-9385-4C86-9637-E6E373F40AAC}" srcOrd="1" destOrd="0" presId="urn:microsoft.com/office/officeart/2005/8/layout/hierarchy3"/>
    <dgm:cxn modelId="{2DBE68E4-4F56-4CB6-9C4A-98631012DC1F}" type="presParOf" srcId="{4E65245B-9385-4C86-9637-E6E373F40AAC}" destId="{0E9F7FD6-676D-4B78-97B7-2DB05B4D0E3C}" srcOrd="0" destOrd="0" presId="urn:microsoft.com/office/officeart/2005/8/layout/hierarchy3"/>
    <dgm:cxn modelId="{0E6702BF-D43C-481C-B7B8-3F7E3F1B4B83}" type="presParOf" srcId="{4E65245B-9385-4C86-9637-E6E373F40AAC}" destId="{D8FE6C05-75C1-4C10-A424-74344842173A}" srcOrd="1" destOrd="0" presId="urn:microsoft.com/office/officeart/2005/8/layout/hierarchy3"/>
    <dgm:cxn modelId="{FA352393-CF0E-4FA2-A4C4-1FD08408CF28}" type="presParOf" srcId="{4E65245B-9385-4C86-9637-E6E373F40AAC}" destId="{08C26761-FB19-4A42-B880-C4C80301D796}" srcOrd="2" destOrd="0" presId="urn:microsoft.com/office/officeart/2005/8/layout/hierarchy3"/>
    <dgm:cxn modelId="{2A7E0528-A022-474B-B3BD-0E6693AF08AC}" type="presParOf" srcId="{4E65245B-9385-4C86-9637-E6E373F40AAC}" destId="{655C3A95-26E2-437B-9BE7-78E715FF93FB}" srcOrd="3" destOrd="0" presId="urn:microsoft.com/office/officeart/2005/8/layout/hierarchy3"/>
    <dgm:cxn modelId="{77915321-02C6-44E8-A40C-E6C6209A34AA}" type="presParOf" srcId="{BAAB40E0-BA61-48A4-A76A-DDA261F0BF2A}" destId="{5FBD2C62-3247-4C0E-8ECD-F8B0D32775B7}" srcOrd="2" destOrd="0" presId="urn:microsoft.com/office/officeart/2005/8/layout/hierarchy3"/>
    <dgm:cxn modelId="{98FD5D74-1178-4809-9D81-A3E90A16E495}" type="presParOf" srcId="{5FBD2C62-3247-4C0E-8ECD-F8B0D32775B7}" destId="{F4E87BBB-BDC6-405D-8795-80BB5DA06203}" srcOrd="0" destOrd="0" presId="urn:microsoft.com/office/officeart/2005/8/layout/hierarchy3"/>
    <dgm:cxn modelId="{E49A8947-033F-4212-B346-899BEE43CCDC}" type="presParOf" srcId="{F4E87BBB-BDC6-405D-8795-80BB5DA06203}" destId="{197969B5-CC34-47DD-B34C-5FFE37683DBB}" srcOrd="0" destOrd="0" presId="urn:microsoft.com/office/officeart/2005/8/layout/hierarchy3"/>
    <dgm:cxn modelId="{99CE92A9-09A2-4A8E-828E-DBEB5A9FF6B9}" type="presParOf" srcId="{F4E87BBB-BDC6-405D-8795-80BB5DA06203}" destId="{670100DC-FAE1-4FD1-BEC5-4B12F0469D4C}" srcOrd="1" destOrd="0" presId="urn:microsoft.com/office/officeart/2005/8/layout/hierarchy3"/>
    <dgm:cxn modelId="{F4104DA6-3B52-4173-98A8-383068F8AB07}" type="presParOf" srcId="{5FBD2C62-3247-4C0E-8ECD-F8B0D32775B7}" destId="{AA77B2B0-373B-4C7B-9AAC-87D38A02FF9D}" srcOrd="1" destOrd="0" presId="urn:microsoft.com/office/officeart/2005/8/layout/hierarchy3"/>
    <dgm:cxn modelId="{EC0E81C7-B15A-4711-B77B-45329992F4A6}" type="presParOf" srcId="{AA77B2B0-373B-4C7B-9AAC-87D38A02FF9D}" destId="{1B65562E-840B-4B83-8554-668C3A3D26CF}" srcOrd="0" destOrd="0" presId="urn:microsoft.com/office/officeart/2005/8/layout/hierarchy3"/>
    <dgm:cxn modelId="{DC287CD4-25AB-45CC-93AB-90AD461EAFE8}" type="presParOf" srcId="{AA77B2B0-373B-4C7B-9AAC-87D38A02FF9D}" destId="{CCF33C59-415C-45B0-B122-168AADFEA9EB}" srcOrd="1" destOrd="0" presId="urn:microsoft.com/office/officeart/2005/8/layout/hierarchy3"/>
    <dgm:cxn modelId="{4BDCEC1E-4BC0-4C22-8434-D2D3539EFF0A}" type="presParOf" srcId="{AA77B2B0-373B-4C7B-9AAC-87D38A02FF9D}" destId="{4D79E3CB-93DD-4E5B-8051-7D5A93F0D104}" srcOrd="2" destOrd="0" presId="urn:microsoft.com/office/officeart/2005/8/layout/hierarchy3"/>
    <dgm:cxn modelId="{B28C3329-8AAD-4334-B658-B11476AADF5A}" type="presParOf" srcId="{AA77B2B0-373B-4C7B-9AAC-87D38A02FF9D}" destId="{18CDB12D-F0D6-491C-AF8F-80D3F076048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b="0" dirty="0" smtClean="0"/>
            <a:t>Add a Custom </a:t>
          </a:r>
          <a:r>
            <a:rPr lang="en-GB" sz="1400" b="0" dirty="0" err="1" smtClean="0"/>
            <a:t>MBean</a:t>
          </a:r>
          <a:r>
            <a:rPr lang="en-GB" sz="1400" b="0" dirty="0" smtClean="0"/>
            <a:t> to your Pricing Adapter allowing you to monitor and manage the connection to the mock server </a:t>
          </a:r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Use the Explorer view to monitor the subscriptions to the mock server and disconnect and re-connect your Pricing Adapter from the Mock Server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F9EC10-39B2-4294-9F09-C1CC12866295}" type="pres">
      <dgm:prSet presAssocID="{12636DEF-DD0B-4D37-9B84-278F003553FA}" presName="boxAndChildren" presStyleCnt="0"/>
      <dgm:spPr/>
    </dgm:pt>
    <dgm:pt modelId="{CC3FCBDB-870F-44CA-9E08-34E90EB99F4F}" type="pres">
      <dgm:prSet presAssocID="{12636DEF-DD0B-4D37-9B84-278F003553FA}" presName="parentTextBox" presStyleLbl="node1" presStyleIdx="0" presStyleCnt="2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1" presStyleCnt="2"/>
      <dgm:spPr/>
      <dgm:t>
        <a:bodyPr/>
        <a:lstStyle/>
        <a:p>
          <a:endParaRPr lang="en-GB"/>
        </a:p>
      </dgm:t>
    </dgm:pt>
  </dgm:ptLst>
  <dgm:cxnLst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695945E9-E622-4E32-8653-A0ABD5AD6650}" type="presOf" srcId="{DAFDCCE1-C6A4-431D-90CC-5F8A087A1BAC}" destId="{95D3A656-92C6-4736-8E95-7FD1DA7F25D2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A6B6D3C6-AB87-4833-9002-DD61E0FB4A70}" type="presOf" srcId="{12636DEF-DD0B-4D37-9B84-278F003553FA}" destId="{CC3FCBDB-870F-44CA-9E08-34E90EB99F4F}" srcOrd="0" destOrd="0" presId="urn:microsoft.com/office/officeart/2005/8/layout/process4"/>
    <dgm:cxn modelId="{65328E86-1420-467D-8475-52E92BE20A15}" type="presOf" srcId="{2DA52980-6A27-49BA-8B77-B697F3969B13}" destId="{7C659590-2083-46A6-88A1-1EE87B2B23CF}" srcOrd="0" destOrd="0" presId="urn:microsoft.com/office/officeart/2005/8/layout/process4"/>
    <dgm:cxn modelId="{97A611B9-DD62-4101-A2D8-D5C4FEE91795}" type="presParOf" srcId="{95D3A656-92C6-4736-8E95-7FD1DA7F25D2}" destId="{26F9EC10-39B2-4294-9F09-C1CC12866295}" srcOrd="0" destOrd="0" presId="urn:microsoft.com/office/officeart/2005/8/layout/process4"/>
    <dgm:cxn modelId="{CA998924-1B22-4E8A-A644-8F2F7088F437}" type="presParOf" srcId="{26F9EC10-39B2-4294-9F09-C1CC12866295}" destId="{CC3FCBDB-870F-44CA-9E08-34E90EB99F4F}" srcOrd="0" destOrd="0" presId="urn:microsoft.com/office/officeart/2005/8/layout/process4"/>
    <dgm:cxn modelId="{5F6836AE-2375-4C92-848F-1C4BC3B0E73E}" type="presParOf" srcId="{95D3A656-92C6-4736-8E95-7FD1DA7F25D2}" destId="{1710FF77-15B3-45B0-BFD2-C5FF2E833258}" srcOrd="1" destOrd="0" presId="urn:microsoft.com/office/officeart/2005/8/layout/process4"/>
    <dgm:cxn modelId="{A91DD88E-EBAC-4DD6-AE3A-A356D1A0C44E}" type="presParOf" srcId="{95D3A656-92C6-4736-8E95-7FD1DA7F25D2}" destId="{8922DBCE-4CDC-4E98-BD18-495A63619A74}" srcOrd="2" destOrd="0" presId="urn:microsoft.com/office/officeart/2005/8/layout/process4"/>
    <dgm:cxn modelId="{ABCAB2F0-135A-4796-B917-163097924951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472602C8-CA54-40A9-8555-70B65EA28F73}">
      <dgm:prSet custT="1"/>
      <dgm:spPr/>
      <dgm:t>
        <a:bodyPr/>
        <a:lstStyle/>
        <a:p>
          <a:r>
            <a:rPr lang="en-GB" sz="1400" b="0" dirty="0" smtClean="0"/>
            <a:t>Modify the CMC’s view configuration to include a new tab</a:t>
          </a:r>
        </a:p>
      </dgm:t>
    </dgm:pt>
    <dgm:pt modelId="{C4306826-4A99-4690-8D97-D84A6B85F3EE}" type="parTrans" cxnId="{37ADDF25-629C-470D-A941-DBA77AEAD8EA}">
      <dgm:prSet/>
      <dgm:spPr/>
      <dgm:t>
        <a:bodyPr/>
        <a:lstStyle/>
        <a:p>
          <a:endParaRPr lang="en-GB"/>
        </a:p>
      </dgm:t>
    </dgm:pt>
    <dgm:pt modelId="{B3E4C40B-C24A-4C27-BCE7-145A67B64F8A}" type="sibTrans" cxnId="{37ADDF25-629C-470D-A941-DBA77AEAD8EA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Create a custom View implementation for your </a:t>
          </a:r>
          <a:r>
            <a:rPr lang="en-GB" sz="1400" b="0" dirty="0" err="1" smtClean="0"/>
            <a:t>ServerConnection</a:t>
          </a:r>
          <a:r>
            <a:rPr lang="en-GB" sz="1400" b="0" dirty="0" smtClean="0"/>
            <a:t> </a:t>
          </a:r>
          <a:r>
            <a:rPr lang="en-GB" sz="1400" b="0" dirty="0" err="1" smtClean="0"/>
            <a:t>Mbean</a:t>
          </a:r>
          <a:r>
            <a:rPr lang="en-GB" sz="1400" b="0" dirty="0" smtClean="0"/>
            <a:t> in the new tab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F9EC10-39B2-4294-9F09-C1CC12866295}" type="pres">
      <dgm:prSet presAssocID="{12636DEF-DD0B-4D37-9B84-278F003553FA}" presName="boxAndChildren" presStyleCnt="0"/>
      <dgm:spPr/>
    </dgm:pt>
    <dgm:pt modelId="{CC3FCBDB-870F-44CA-9E08-34E90EB99F4F}" type="pres">
      <dgm:prSet presAssocID="{12636DEF-DD0B-4D37-9B84-278F003553FA}" presName="parentTextBox" presStyleLbl="node1" presStyleIdx="0" presStyleCnt="2"/>
      <dgm:spPr/>
      <dgm:t>
        <a:bodyPr/>
        <a:lstStyle/>
        <a:p>
          <a:endParaRPr lang="en-GB"/>
        </a:p>
      </dgm:t>
    </dgm:pt>
    <dgm:pt modelId="{4DFA76A6-5F0D-4C1A-8477-B4DA097620AA}" type="pres">
      <dgm:prSet presAssocID="{B3E4C40B-C24A-4C27-BCE7-145A67B64F8A}" presName="sp" presStyleCnt="0"/>
      <dgm:spPr/>
    </dgm:pt>
    <dgm:pt modelId="{C8E6446E-B5E5-4DE4-954F-BFBA9BFB6845}" type="pres">
      <dgm:prSet presAssocID="{472602C8-CA54-40A9-8555-70B65EA28F73}" presName="arrowAndChildren" presStyleCnt="0"/>
      <dgm:spPr/>
    </dgm:pt>
    <dgm:pt modelId="{A58FD876-B609-45AB-ACE4-B310EF456751}" type="pres">
      <dgm:prSet presAssocID="{472602C8-CA54-40A9-8555-70B65EA28F73}" presName="parentTextArrow" presStyleLbl="node1" presStyleIdx="1" presStyleCnt="2"/>
      <dgm:spPr/>
      <dgm:t>
        <a:bodyPr/>
        <a:lstStyle/>
        <a:p>
          <a:endParaRPr lang="en-GB"/>
        </a:p>
      </dgm:t>
    </dgm:pt>
  </dgm:ptLst>
  <dgm:cxnLst>
    <dgm:cxn modelId="{37ADDF25-629C-470D-A941-DBA77AEAD8EA}" srcId="{DAFDCCE1-C6A4-431D-90CC-5F8A087A1BAC}" destId="{472602C8-CA54-40A9-8555-70B65EA28F73}" srcOrd="0" destOrd="0" parTransId="{C4306826-4A99-4690-8D97-D84A6B85F3EE}" sibTransId="{B3E4C40B-C24A-4C27-BCE7-145A67B64F8A}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99663195-5E1A-4664-8D80-FE9FBC91FBB6}" type="presOf" srcId="{12636DEF-DD0B-4D37-9B84-278F003553FA}" destId="{CC3FCBDB-870F-44CA-9E08-34E90EB99F4F}" srcOrd="0" destOrd="0" presId="urn:microsoft.com/office/officeart/2005/8/layout/process4"/>
    <dgm:cxn modelId="{1A748DD3-DF6F-4009-A82F-60B0A20DA7BB}" type="presOf" srcId="{472602C8-CA54-40A9-8555-70B65EA28F73}" destId="{A58FD876-B609-45AB-ACE4-B310EF456751}" srcOrd="0" destOrd="0" presId="urn:microsoft.com/office/officeart/2005/8/layout/process4"/>
    <dgm:cxn modelId="{02F94E76-B345-415F-9152-FE2FB1208F98}" type="presOf" srcId="{DAFDCCE1-C6A4-431D-90CC-5F8A087A1BAC}" destId="{95D3A656-92C6-4736-8E95-7FD1DA7F25D2}" srcOrd="0" destOrd="0" presId="urn:microsoft.com/office/officeart/2005/8/layout/process4"/>
    <dgm:cxn modelId="{0F846A42-D272-410F-BC73-39B656E2E8DB}" type="presParOf" srcId="{95D3A656-92C6-4736-8E95-7FD1DA7F25D2}" destId="{26F9EC10-39B2-4294-9F09-C1CC12866295}" srcOrd="0" destOrd="0" presId="urn:microsoft.com/office/officeart/2005/8/layout/process4"/>
    <dgm:cxn modelId="{612F5378-BCF1-40CD-9DE2-D384C97A82F2}" type="presParOf" srcId="{26F9EC10-39B2-4294-9F09-C1CC12866295}" destId="{CC3FCBDB-870F-44CA-9E08-34E90EB99F4F}" srcOrd="0" destOrd="0" presId="urn:microsoft.com/office/officeart/2005/8/layout/process4"/>
    <dgm:cxn modelId="{BE4A5A61-6E7A-4BA5-8F15-9117E6E6F5FC}" type="presParOf" srcId="{95D3A656-92C6-4736-8E95-7FD1DA7F25D2}" destId="{4DFA76A6-5F0D-4C1A-8477-B4DA097620AA}" srcOrd="1" destOrd="0" presId="urn:microsoft.com/office/officeart/2005/8/layout/process4"/>
    <dgm:cxn modelId="{EC11A646-5462-4407-BF47-A7F1773D71F9}" type="presParOf" srcId="{95D3A656-92C6-4736-8E95-7FD1DA7F25D2}" destId="{C8E6446E-B5E5-4DE4-954F-BFBA9BFB6845}" srcOrd="2" destOrd="0" presId="urn:microsoft.com/office/officeart/2005/8/layout/process4"/>
    <dgm:cxn modelId="{A2715AF8-477B-42D0-92FF-5AA745DE228E}" type="presParOf" srcId="{C8E6446E-B5E5-4DE4-954F-BFBA9BFB6845}" destId="{A58FD876-B609-45AB-ACE4-B310EF45675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472602C8-CA54-40A9-8555-70B65EA28F73}">
      <dgm:prSet custT="1"/>
      <dgm:spPr/>
      <dgm:t>
        <a:bodyPr/>
        <a:lstStyle/>
        <a:p>
          <a:r>
            <a:rPr lang="en-GB" sz="1400" b="0" dirty="0" smtClean="0"/>
            <a:t>Configure monitor-users user1 and user2 in the Pricing Adapter’s configuration</a:t>
          </a:r>
        </a:p>
      </dgm:t>
    </dgm:pt>
    <dgm:pt modelId="{C4306826-4A99-4690-8D97-D84A6B85F3EE}" type="parTrans" cxnId="{37ADDF25-629C-470D-A941-DBA77AEAD8EA}">
      <dgm:prSet/>
      <dgm:spPr/>
      <dgm:t>
        <a:bodyPr/>
        <a:lstStyle/>
        <a:p>
          <a:endParaRPr lang="en-GB"/>
        </a:p>
      </dgm:t>
    </dgm:pt>
    <dgm:pt modelId="{B3E4C40B-C24A-4C27-BCE7-145A67B64F8A}" type="sibTrans" cxnId="{37ADDF25-629C-470D-A941-DBA77AEAD8EA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Right-click and “Edit </a:t>
          </a:r>
          <a:r>
            <a:rPr lang="en-GB" sz="1400" b="0" dirty="0" err="1" smtClean="0"/>
            <a:t>DataSource</a:t>
          </a:r>
          <a:r>
            <a:rPr lang="en-GB" sz="1400" b="0" dirty="0" smtClean="0"/>
            <a:t> Properties” to try out monitoring as user1/2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640983A-794A-4E8E-B453-FE3EB6CAAC0F}">
      <dgm:prSet/>
      <dgm:spPr/>
      <dgm:t>
        <a:bodyPr/>
        <a:lstStyle/>
        <a:p>
          <a:r>
            <a:rPr lang="en-GB" b="0" dirty="0" smtClean="0"/>
            <a:t>Set different Roles for user1 and user2</a:t>
          </a:r>
        </a:p>
      </dgm:t>
    </dgm:pt>
    <dgm:pt modelId="{0372BAF5-BFCD-4712-A820-A65155CB78AA}" type="parTrans" cxnId="{B790AE0A-9B7A-4357-9963-C8926CAA2281}">
      <dgm:prSet/>
      <dgm:spPr/>
      <dgm:t>
        <a:bodyPr/>
        <a:lstStyle/>
        <a:p>
          <a:endParaRPr lang="en-GB"/>
        </a:p>
      </dgm:t>
    </dgm:pt>
    <dgm:pt modelId="{7885503D-8507-4BB5-B258-FD77DD93557B}" type="sibTrans" cxnId="{B790AE0A-9B7A-4357-9963-C8926CAA2281}">
      <dgm:prSet/>
      <dgm:spPr/>
      <dgm:t>
        <a:bodyPr/>
        <a:lstStyle/>
        <a:p>
          <a:endParaRPr lang="en-GB"/>
        </a:p>
      </dgm:t>
    </dgm:pt>
    <dgm:pt modelId="{930DFC12-3BB3-417B-9015-A6F83616B630}">
      <dgm:prSet/>
      <dgm:spPr/>
      <dgm:t>
        <a:bodyPr/>
        <a:lstStyle/>
        <a:p>
          <a:r>
            <a:rPr lang="en-GB" b="0" dirty="0" smtClean="0"/>
            <a:t>Configure the </a:t>
          </a:r>
          <a:r>
            <a:rPr lang="en-GB" b="0" dirty="0" err="1" smtClean="0"/>
            <a:t>ServerConnection</a:t>
          </a:r>
          <a:r>
            <a:rPr lang="en-GB" b="0" dirty="0" smtClean="0"/>
            <a:t> </a:t>
          </a:r>
          <a:r>
            <a:rPr lang="en-GB" b="0" dirty="0" err="1" smtClean="0"/>
            <a:t>MBean’s</a:t>
          </a:r>
          <a:r>
            <a:rPr lang="en-GB" b="0" dirty="0" smtClean="0"/>
            <a:t> operations such that user2 cannot disconnect the </a:t>
          </a:r>
          <a:r>
            <a:rPr lang="en-GB" b="0" dirty="0" err="1" smtClean="0"/>
            <a:t>PricingAdapter</a:t>
          </a:r>
          <a:r>
            <a:rPr lang="en-GB" b="0" dirty="0" smtClean="0"/>
            <a:t> from the Mock Server</a:t>
          </a:r>
        </a:p>
      </dgm:t>
    </dgm:pt>
    <dgm:pt modelId="{B7162B3C-8BA5-4234-B299-A07A9D20D792}" type="parTrans" cxnId="{9FB638B5-D7E3-418F-BD38-81402612DC14}">
      <dgm:prSet/>
      <dgm:spPr/>
      <dgm:t>
        <a:bodyPr/>
        <a:lstStyle/>
        <a:p>
          <a:endParaRPr lang="en-GB"/>
        </a:p>
      </dgm:t>
    </dgm:pt>
    <dgm:pt modelId="{1B3CBD6F-4AB1-4619-98DC-B79755666728}" type="sibTrans" cxnId="{9FB638B5-D7E3-418F-BD38-81402612DC14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F9EC10-39B2-4294-9F09-C1CC12866295}" type="pres">
      <dgm:prSet presAssocID="{12636DEF-DD0B-4D37-9B84-278F003553FA}" presName="boxAndChildren" presStyleCnt="0"/>
      <dgm:spPr/>
    </dgm:pt>
    <dgm:pt modelId="{CC3FCBDB-870F-44CA-9E08-34E90EB99F4F}" type="pres">
      <dgm:prSet presAssocID="{12636DEF-DD0B-4D37-9B84-278F003553FA}" presName="parentTextBox" presStyleLbl="node1" presStyleIdx="0" presStyleCnt="4"/>
      <dgm:spPr/>
      <dgm:t>
        <a:bodyPr/>
        <a:lstStyle/>
        <a:p>
          <a:endParaRPr lang="en-GB"/>
        </a:p>
      </dgm:t>
    </dgm:pt>
    <dgm:pt modelId="{D774C2AB-13DE-4088-93FB-59E15449D734}" type="pres">
      <dgm:prSet presAssocID="{1B3CBD6F-4AB1-4619-98DC-B79755666728}" presName="sp" presStyleCnt="0"/>
      <dgm:spPr/>
    </dgm:pt>
    <dgm:pt modelId="{2C1A47D5-3CC0-4DEC-8D22-7826A0EBA501}" type="pres">
      <dgm:prSet presAssocID="{930DFC12-3BB3-417B-9015-A6F83616B630}" presName="arrowAndChildren" presStyleCnt="0"/>
      <dgm:spPr/>
    </dgm:pt>
    <dgm:pt modelId="{C0A51DB2-92E6-4518-A9C6-B6132C954AEA}" type="pres">
      <dgm:prSet presAssocID="{930DFC12-3BB3-417B-9015-A6F83616B630}" presName="parentTextArrow" presStyleLbl="node1" presStyleIdx="1" presStyleCnt="4"/>
      <dgm:spPr/>
      <dgm:t>
        <a:bodyPr/>
        <a:lstStyle/>
        <a:p>
          <a:endParaRPr lang="en-GB"/>
        </a:p>
      </dgm:t>
    </dgm:pt>
    <dgm:pt modelId="{B77BD0FA-A71D-4639-93E7-2A9418BA4954}" type="pres">
      <dgm:prSet presAssocID="{7885503D-8507-4BB5-B258-FD77DD93557B}" presName="sp" presStyleCnt="0"/>
      <dgm:spPr/>
    </dgm:pt>
    <dgm:pt modelId="{88B88B71-1844-48E8-AC0E-B9E1128E9FE7}" type="pres">
      <dgm:prSet presAssocID="{9640983A-794A-4E8E-B453-FE3EB6CAAC0F}" presName="arrowAndChildren" presStyleCnt="0"/>
      <dgm:spPr/>
    </dgm:pt>
    <dgm:pt modelId="{B617660F-271A-4F22-BD86-4E1E1FEE0EE6}" type="pres">
      <dgm:prSet presAssocID="{9640983A-794A-4E8E-B453-FE3EB6CAAC0F}" presName="parentTextArrow" presStyleLbl="node1" presStyleIdx="2" presStyleCnt="4"/>
      <dgm:spPr/>
      <dgm:t>
        <a:bodyPr/>
        <a:lstStyle/>
        <a:p>
          <a:endParaRPr lang="en-GB"/>
        </a:p>
      </dgm:t>
    </dgm:pt>
    <dgm:pt modelId="{4DFA76A6-5F0D-4C1A-8477-B4DA097620AA}" type="pres">
      <dgm:prSet presAssocID="{B3E4C40B-C24A-4C27-BCE7-145A67B64F8A}" presName="sp" presStyleCnt="0"/>
      <dgm:spPr/>
    </dgm:pt>
    <dgm:pt modelId="{C8E6446E-B5E5-4DE4-954F-BFBA9BFB6845}" type="pres">
      <dgm:prSet presAssocID="{472602C8-CA54-40A9-8555-70B65EA28F73}" presName="arrowAndChildren" presStyleCnt="0"/>
      <dgm:spPr/>
    </dgm:pt>
    <dgm:pt modelId="{A58FD876-B609-45AB-ACE4-B310EF456751}" type="pres">
      <dgm:prSet presAssocID="{472602C8-CA54-40A9-8555-70B65EA28F73}" presName="parentTextArrow" presStyleLbl="node1" presStyleIdx="3" presStyleCnt="4"/>
      <dgm:spPr/>
      <dgm:t>
        <a:bodyPr/>
        <a:lstStyle/>
        <a:p>
          <a:endParaRPr lang="en-GB"/>
        </a:p>
      </dgm:t>
    </dgm:pt>
  </dgm:ptLst>
  <dgm:cxnLst>
    <dgm:cxn modelId="{14E15470-7E91-4900-A962-0392098F8877}" srcId="{DAFDCCE1-C6A4-431D-90CC-5F8A087A1BAC}" destId="{12636DEF-DD0B-4D37-9B84-278F003553FA}" srcOrd="3" destOrd="0" parTransId="{974B3A01-B907-4D18-80BD-391E6359BBC2}" sibTransId="{51AE4873-BB77-48FE-842D-1EA2C3E49F13}"/>
    <dgm:cxn modelId="{9FB638B5-D7E3-418F-BD38-81402612DC14}" srcId="{DAFDCCE1-C6A4-431D-90CC-5F8A087A1BAC}" destId="{930DFC12-3BB3-417B-9015-A6F83616B630}" srcOrd="2" destOrd="0" parTransId="{B7162B3C-8BA5-4234-B299-A07A9D20D792}" sibTransId="{1B3CBD6F-4AB1-4619-98DC-B79755666728}"/>
    <dgm:cxn modelId="{C01B7385-2C5F-4F17-A655-954BF5C58185}" type="presOf" srcId="{472602C8-CA54-40A9-8555-70B65EA28F73}" destId="{A58FD876-B609-45AB-ACE4-B310EF456751}" srcOrd="0" destOrd="0" presId="urn:microsoft.com/office/officeart/2005/8/layout/process4"/>
    <dgm:cxn modelId="{2BCC142E-38E2-43BC-BDAC-3C55C6E6406B}" type="presOf" srcId="{930DFC12-3BB3-417B-9015-A6F83616B630}" destId="{C0A51DB2-92E6-4518-A9C6-B6132C954AEA}" srcOrd="0" destOrd="0" presId="urn:microsoft.com/office/officeart/2005/8/layout/process4"/>
    <dgm:cxn modelId="{B790AE0A-9B7A-4357-9963-C8926CAA2281}" srcId="{DAFDCCE1-C6A4-431D-90CC-5F8A087A1BAC}" destId="{9640983A-794A-4E8E-B453-FE3EB6CAAC0F}" srcOrd="1" destOrd="0" parTransId="{0372BAF5-BFCD-4712-A820-A65155CB78AA}" sibTransId="{7885503D-8507-4BB5-B258-FD77DD93557B}"/>
    <dgm:cxn modelId="{26BB098F-8720-45ED-86DF-B39069F19990}" type="presOf" srcId="{9640983A-794A-4E8E-B453-FE3EB6CAAC0F}" destId="{B617660F-271A-4F22-BD86-4E1E1FEE0EE6}" srcOrd="0" destOrd="0" presId="urn:microsoft.com/office/officeart/2005/8/layout/process4"/>
    <dgm:cxn modelId="{37ADDF25-629C-470D-A941-DBA77AEAD8EA}" srcId="{DAFDCCE1-C6A4-431D-90CC-5F8A087A1BAC}" destId="{472602C8-CA54-40A9-8555-70B65EA28F73}" srcOrd="0" destOrd="0" parTransId="{C4306826-4A99-4690-8D97-D84A6B85F3EE}" sibTransId="{B3E4C40B-C24A-4C27-BCE7-145A67B64F8A}"/>
    <dgm:cxn modelId="{40C392AB-B5A9-4219-871F-B3CE67589992}" type="presOf" srcId="{DAFDCCE1-C6A4-431D-90CC-5F8A087A1BAC}" destId="{95D3A656-92C6-4736-8E95-7FD1DA7F25D2}" srcOrd="0" destOrd="0" presId="urn:microsoft.com/office/officeart/2005/8/layout/process4"/>
    <dgm:cxn modelId="{C16ACA43-3FD8-4930-9DDA-5AA4E9261C01}" type="presOf" srcId="{12636DEF-DD0B-4D37-9B84-278F003553FA}" destId="{CC3FCBDB-870F-44CA-9E08-34E90EB99F4F}" srcOrd="0" destOrd="0" presId="urn:microsoft.com/office/officeart/2005/8/layout/process4"/>
    <dgm:cxn modelId="{E350C67B-1CF4-4976-828F-323B5CE724F1}" type="presParOf" srcId="{95D3A656-92C6-4736-8E95-7FD1DA7F25D2}" destId="{26F9EC10-39B2-4294-9F09-C1CC12866295}" srcOrd="0" destOrd="0" presId="urn:microsoft.com/office/officeart/2005/8/layout/process4"/>
    <dgm:cxn modelId="{55277C6D-0933-4320-B3DD-EC73EADDC371}" type="presParOf" srcId="{26F9EC10-39B2-4294-9F09-C1CC12866295}" destId="{CC3FCBDB-870F-44CA-9E08-34E90EB99F4F}" srcOrd="0" destOrd="0" presId="urn:microsoft.com/office/officeart/2005/8/layout/process4"/>
    <dgm:cxn modelId="{F738841A-A828-4080-919D-7FBD44E2987F}" type="presParOf" srcId="{95D3A656-92C6-4736-8E95-7FD1DA7F25D2}" destId="{D774C2AB-13DE-4088-93FB-59E15449D734}" srcOrd="1" destOrd="0" presId="urn:microsoft.com/office/officeart/2005/8/layout/process4"/>
    <dgm:cxn modelId="{80086652-7441-481F-9661-9B6967E03DF7}" type="presParOf" srcId="{95D3A656-92C6-4736-8E95-7FD1DA7F25D2}" destId="{2C1A47D5-3CC0-4DEC-8D22-7826A0EBA501}" srcOrd="2" destOrd="0" presId="urn:microsoft.com/office/officeart/2005/8/layout/process4"/>
    <dgm:cxn modelId="{4A8CD19E-6640-471F-BD75-3472BE9EB2F9}" type="presParOf" srcId="{2C1A47D5-3CC0-4DEC-8D22-7826A0EBA501}" destId="{C0A51DB2-92E6-4518-A9C6-B6132C954AEA}" srcOrd="0" destOrd="0" presId="urn:microsoft.com/office/officeart/2005/8/layout/process4"/>
    <dgm:cxn modelId="{02147C1C-7DC2-4399-AD97-C62DAFAE0F91}" type="presParOf" srcId="{95D3A656-92C6-4736-8E95-7FD1DA7F25D2}" destId="{B77BD0FA-A71D-4639-93E7-2A9418BA4954}" srcOrd="3" destOrd="0" presId="urn:microsoft.com/office/officeart/2005/8/layout/process4"/>
    <dgm:cxn modelId="{36B52382-62F9-4E66-A589-F0055E3BBA1A}" type="presParOf" srcId="{95D3A656-92C6-4736-8E95-7FD1DA7F25D2}" destId="{88B88B71-1844-48E8-AC0E-B9E1128E9FE7}" srcOrd="4" destOrd="0" presId="urn:microsoft.com/office/officeart/2005/8/layout/process4"/>
    <dgm:cxn modelId="{E1C1D8F8-2748-490F-8C48-7B79738C7DF9}" type="presParOf" srcId="{88B88B71-1844-48E8-AC0E-B9E1128E9FE7}" destId="{B617660F-271A-4F22-BD86-4E1E1FEE0EE6}" srcOrd="0" destOrd="0" presId="urn:microsoft.com/office/officeart/2005/8/layout/process4"/>
    <dgm:cxn modelId="{105E1839-E52F-4983-960F-79A8B498E69F}" type="presParOf" srcId="{95D3A656-92C6-4736-8E95-7FD1DA7F25D2}" destId="{4DFA76A6-5F0D-4C1A-8477-B4DA097620AA}" srcOrd="5" destOrd="0" presId="urn:microsoft.com/office/officeart/2005/8/layout/process4"/>
    <dgm:cxn modelId="{667F542A-3BF7-45D5-B749-BB32D2D7BCB9}" type="presParOf" srcId="{95D3A656-92C6-4736-8E95-7FD1DA7F25D2}" destId="{C8E6446E-B5E5-4DE4-954F-BFBA9BFB6845}" srcOrd="6" destOrd="0" presId="urn:microsoft.com/office/officeart/2005/8/layout/process4"/>
    <dgm:cxn modelId="{8B5F776B-67A1-4877-9BE7-84F1EF804DAB}" type="presParOf" srcId="{C8E6446E-B5E5-4DE4-954F-BFBA9BFB6845}" destId="{A58FD876-B609-45AB-ACE4-B310EF45675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3FD23D-7A34-4065-8C9A-C29B65A095A4}">
      <dsp:nvSpPr>
        <dsp:cNvPr id="0" name=""/>
        <dsp:cNvSpPr/>
      </dsp:nvSpPr>
      <dsp:spPr>
        <a:xfrm rot="16200000">
          <a:off x="508000" y="-508000"/>
          <a:ext cx="2032000" cy="3048000"/>
        </a:xfrm>
        <a:prstGeom prst="round1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0" i="0" kern="1200" dirty="0" smtClean="0"/>
            <a:t>A simple graphical view of Caplin server components, showing their connections and states in real-time</a:t>
          </a:r>
          <a:r>
            <a:rPr lang="en-GB" sz="1600" kern="1200" dirty="0" smtClean="0"/>
            <a:t>.</a:t>
          </a:r>
          <a:endParaRPr lang="en-GB" sz="1600" kern="1200" dirty="0"/>
        </a:p>
      </dsp:txBody>
      <dsp:txXfrm rot="5400000">
        <a:off x="0" y="0"/>
        <a:ext cx="3048000" cy="1524000"/>
      </dsp:txXfrm>
    </dsp:sp>
    <dsp:sp modelId="{211B33FD-AA8A-4214-9871-56A1AB709E4E}">
      <dsp:nvSpPr>
        <dsp:cNvPr id="0" name=""/>
        <dsp:cNvSpPr/>
      </dsp:nvSpPr>
      <dsp:spPr>
        <a:xfrm>
          <a:off x="3048000" y="0"/>
          <a:ext cx="3048000" cy="2032000"/>
        </a:xfrm>
        <a:prstGeom prst="round1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0" i="0" kern="1200" dirty="0" smtClean="0"/>
            <a:t>Drill-down on any component in the graphical view, to see its details.</a:t>
          </a:r>
          <a:endParaRPr lang="en-GB" sz="1600" kern="1200" dirty="0"/>
        </a:p>
      </dsp:txBody>
      <dsp:txXfrm>
        <a:off x="3048000" y="0"/>
        <a:ext cx="3048000" cy="1524000"/>
      </dsp:txXfrm>
    </dsp:sp>
    <dsp:sp modelId="{2DBD6902-E6E7-41BA-A28A-C14DEE033358}">
      <dsp:nvSpPr>
        <dsp:cNvPr id="0" name=""/>
        <dsp:cNvSpPr/>
      </dsp:nvSpPr>
      <dsp:spPr>
        <a:xfrm rot="10800000">
          <a:off x="0" y="2032000"/>
          <a:ext cx="3048000" cy="2032000"/>
        </a:xfrm>
        <a:prstGeom prst="round1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0" i="0" kern="1200" dirty="0" smtClean="0"/>
            <a:t>Explore all the server components in great depth via CMC’s JMX Explorer pane, or use it to integrate with your monitoring tool.</a:t>
          </a:r>
          <a:endParaRPr lang="en-GB" sz="1600" kern="1200" dirty="0"/>
        </a:p>
      </dsp:txBody>
      <dsp:txXfrm rot="10800000">
        <a:off x="0" y="2539999"/>
        <a:ext cx="3048000" cy="1524000"/>
      </dsp:txXfrm>
    </dsp:sp>
    <dsp:sp modelId="{A1503449-B3DB-41B2-977E-648933DBED9E}">
      <dsp:nvSpPr>
        <dsp:cNvPr id="0" name=""/>
        <dsp:cNvSpPr/>
      </dsp:nvSpPr>
      <dsp:spPr>
        <a:xfrm rot="5400000">
          <a:off x="3556000" y="1523999"/>
          <a:ext cx="2032000" cy="3048000"/>
        </a:xfrm>
        <a:prstGeom prst="round1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0" i="0" kern="1200" dirty="0" smtClean="0"/>
            <a:t>Control : Restart connections, view log files and manage user sessions. </a:t>
          </a:r>
          <a:endParaRPr lang="en-GB" sz="1600" kern="1200" dirty="0"/>
        </a:p>
      </dsp:txBody>
      <dsp:txXfrm rot="-5400000">
        <a:off x="3048000" y="2539999"/>
        <a:ext cx="3048000" cy="1524000"/>
      </dsp:txXfrm>
    </dsp:sp>
    <dsp:sp modelId="{DD202788-B6E8-423B-947B-414366A7ECB0}">
      <dsp:nvSpPr>
        <dsp:cNvPr id="0" name=""/>
        <dsp:cNvSpPr/>
      </dsp:nvSpPr>
      <dsp:spPr>
        <a:xfrm flipH="1">
          <a:off x="826739" y="1554479"/>
          <a:ext cx="4461503" cy="1016000"/>
        </a:xfrm>
        <a:prstGeom prst="roundRect">
          <a:avLst/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The Caplin Management Console is a cross-platform JMX console </a:t>
          </a:r>
          <a:br>
            <a:rPr lang="en-GB" sz="1800" kern="1200" dirty="0" smtClean="0"/>
          </a:br>
          <a:r>
            <a:rPr lang="en-GB" sz="1800" kern="1200" dirty="0" smtClean="0"/>
            <a:t>(written in Java using Swing)</a:t>
          </a:r>
          <a:endParaRPr lang="en-GB" sz="1800" kern="1200" dirty="0"/>
        </a:p>
      </dsp:txBody>
      <dsp:txXfrm>
        <a:off x="876336" y="1604076"/>
        <a:ext cx="4362309" cy="9168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2F925-CA34-4839-A25E-5C85C8E8CC0E}">
      <dsp:nvSpPr>
        <dsp:cNvPr id="0" name=""/>
        <dsp:cNvSpPr/>
      </dsp:nvSpPr>
      <dsp:spPr>
        <a:xfrm>
          <a:off x="981" y="297471"/>
          <a:ext cx="1246277" cy="3981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System</a:t>
          </a:r>
          <a:endParaRPr lang="en-GB" sz="2000" kern="1200" dirty="0"/>
        </a:p>
      </dsp:txBody>
      <dsp:txXfrm>
        <a:off x="12644" y="309134"/>
        <a:ext cx="1222951" cy="374872"/>
      </dsp:txXfrm>
    </dsp:sp>
    <dsp:sp modelId="{CAA01CAD-F4F2-466A-ADDC-11C77F62B2F0}">
      <dsp:nvSpPr>
        <dsp:cNvPr id="0" name=""/>
        <dsp:cNvSpPr/>
      </dsp:nvSpPr>
      <dsp:spPr>
        <a:xfrm>
          <a:off x="125608" y="695669"/>
          <a:ext cx="124627" cy="9597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9744"/>
              </a:lnTo>
              <a:lnTo>
                <a:pt x="124627" y="9597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7AF155-42E5-4E20-AF68-EC34446CC214}">
      <dsp:nvSpPr>
        <dsp:cNvPr id="0" name=""/>
        <dsp:cNvSpPr/>
      </dsp:nvSpPr>
      <dsp:spPr>
        <a:xfrm>
          <a:off x="250236" y="849212"/>
          <a:ext cx="1286616" cy="161240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Information related to the running process, such as CPU and memory usage, process id, and Uptime</a:t>
          </a:r>
          <a:endParaRPr lang="en-GB" sz="1200" b="1" kern="1200" dirty="0"/>
        </a:p>
      </dsp:txBody>
      <dsp:txXfrm>
        <a:off x="287920" y="886896"/>
        <a:ext cx="1211248" cy="1537035"/>
      </dsp:txXfrm>
    </dsp:sp>
    <dsp:sp modelId="{D23FB010-F708-4439-9E76-5A798A597A32}">
      <dsp:nvSpPr>
        <dsp:cNvPr id="0" name=""/>
        <dsp:cNvSpPr/>
      </dsp:nvSpPr>
      <dsp:spPr>
        <a:xfrm>
          <a:off x="1594683" y="297471"/>
          <a:ext cx="1246277" cy="3981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License</a:t>
          </a:r>
          <a:endParaRPr lang="en-GB" sz="2000" kern="1200" dirty="0"/>
        </a:p>
      </dsp:txBody>
      <dsp:txXfrm>
        <a:off x="1606346" y="309134"/>
        <a:ext cx="1222951" cy="374872"/>
      </dsp:txXfrm>
    </dsp:sp>
    <dsp:sp modelId="{784E4C28-CBF2-468C-9D5E-29CB3A62B23C}">
      <dsp:nvSpPr>
        <dsp:cNvPr id="0" name=""/>
        <dsp:cNvSpPr/>
      </dsp:nvSpPr>
      <dsp:spPr>
        <a:xfrm>
          <a:off x="1719310" y="695669"/>
          <a:ext cx="124627" cy="46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0628"/>
              </a:lnTo>
              <a:lnTo>
                <a:pt x="124627" y="46062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24F54-146F-4E45-947C-8C260D9D2CD4}">
      <dsp:nvSpPr>
        <dsp:cNvPr id="0" name=""/>
        <dsp:cNvSpPr/>
      </dsp:nvSpPr>
      <dsp:spPr>
        <a:xfrm>
          <a:off x="1843938" y="849212"/>
          <a:ext cx="1214527" cy="614171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Details of the current license</a:t>
          </a:r>
          <a:endParaRPr lang="en-GB" sz="1200" b="1" kern="1200" dirty="0"/>
        </a:p>
      </dsp:txBody>
      <dsp:txXfrm>
        <a:off x="1861926" y="867200"/>
        <a:ext cx="1178551" cy="578195"/>
      </dsp:txXfrm>
    </dsp:sp>
    <dsp:sp modelId="{77F88443-CC1A-4A04-AC59-9D2863A6FCEE}">
      <dsp:nvSpPr>
        <dsp:cNvPr id="0" name=""/>
        <dsp:cNvSpPr/>
      </dsp:nvSpPr>
      <dsp:spPr>
        <a:xfrm>
          <a:off x="3148046" y="297471"/>
          <a:ext cx="1246277" cy="4246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Logging</a:t>
          </a:r>
          <a:endParaRPr lang="en-GB" sz="2000" kern="1200" dirty="0"/>
        </a:p>
      </dsp:txBody>
      <dsp:txXfrm>
        <a:off x="3160484" y="309909"/>
        <a:ext cx="1221401" cy="399793"/>
      </dsp:txXfrm>
    </dsp:sp>
    <dsp:sp modelId="{D4E5A715-DC05-44D9-92B1-3CC794554DA2}">
      <dsp:nvSpPr>
        <dsp:cNvPr id="0" name=""/>
        <dsp:cNvSpPr/>
      </dsp:nvSpPr>
      <dsp:spPr>
        <a:xfrm>
          <a:off x="3272673" y="722140"/>
          <a:ext cx="124627" cy="6548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4842"/>
              </a:lnTo>
              <a:lnTo>
                <a:pt x="124627" y="65484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690FCD-D7D0-4E49-B9C4-EF90B96FF8C1}">
      <dsp:nvSpPr>
        <dsp:cNvPr id="0" name=""/>
        <dsp:cNvSpPr/>
      </dsp:nvSpPr>
      <dsp:spPr>
        <a:xfrm>
          <a:off x="3397301" y="875683"/>
          <a:ext cx="1127216" cy="100259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Access to log messages written to various log files</a:t>
          </a:r>
          <a:endParaRPr lang="en-GB" sz="1200" b="1" kern="1200" dirty="0"/>
        </a:p>
      </dsp:txBody>
      <dsp:txXfrm>
        <a:off x="3426666" y="905048"/>
        <a:ext cx="1068486" cy="943868"/>
      </dsp:txXfrm>
    </dsp:sp>
    <dsp:sp modelId="{F4620A1D-5F69-4618-B8DE-A511B82F33CA}">
      <dsp:nvSpPr>
        <dsp:cNvPr id="0" name=""/>
        <dsp:cNvSpPr/>
      </dsp:nvSpPr>
      <dsp:spPr>
        <a:xfrm>
          <a:off x="3272673" y="722140"/>
          <a:ext cx="124627" cy="1810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0983"/>
              </a:lnTo>
              <a:lnTo>
                <a:pt x="124627" y="181098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D69A41-B301-4663-8367-E48C240C9682}">
      <dsp:nvSpPr>
        <dsp:cNvPr id="0" name=""/>
        <dsp:cNvSpPr/>
      </dsp:nvSpPr>
      <dsp:spPr>
        <a:xfrm>
          <a:off x="3397301" y="2031824"/>
          <a:ext cx="1127216" cy="100259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Control of logging levels and log file cycling</a:t>
          </a:r>
          <a:endParaRPr lang="en-GB" sz="1200" b="1" kern="1200" dirty="0"/>
        </a:p>
      </dsp:txBody>
      <dsp:txXfrm>
        <a:off x="3426666" y="2061189"/>
        <a:ext cx="1068486" cy="943868"/>
      </dsp:txXfrm>
    </dsp:sp>
    <dsp:sp modelId="{AE6DEB42-EE0D-4915-8864-6782874FA1CF}">
      <dsp:nvSpPr>
        <dsp:cNvPr id="0" name=""/>
        <dsp:cNvSpPr/>
      </dsp:nvSpPr>
      <dsp:spPr>
        <a:xfrm>
          <a:off x="4701409" y="297471"/>
          <a:ext cx="1246277" cy="3981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Peers</a:t>
          </a:r>
          <a:endParaRPr lang="en-GB" sz="2000" kern="1200" dirty="0"/>
        </a:p>
      </dsp:txBody>
      <dsp:txXfrm>
        <a:off x="4713072" y="309134"/>
        <a:ext cx="1222951" cy="374872"/>
      </dsp:txXfrm>
    </dsp:sp>
    <dsp:sp modelId="{1F522D2C-5FDC-4EF9-A646-16CA87D36BFF}">
      <dsp:nvSpPr>
        <dsp:cNvPr id="0" name=""/>
        <dsp:cNvSpPr/>
      </dsp:nvSpPr>
      <dsp:spPr>
        <a:xfrm>
          <a:off x="4826037" y="695669"/>
          <a:ext cx="124627" cy="46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0628"/>
              </a:lnTo>
              <a:lnTo>
                <a:pt x="124627" y="46062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E7DA3-4FE2-496E-AD95-A22283A81D38}">
      <dsp:nvSpPr>
        <dsp:cNvPr id="0" name=""/>
        <dsp:cNvSpPr/>
      </dsp:nvSpPr>
      <dsp:spPr>
        <a:xfrm>
          <a:off x="4950664" y="849212"/>
          <a:ext cx="2382603" cy="614171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Information about configured and connected </a:t>
          </a:r>
          <a:r>
            <a:rPr lang="en-GB" sz="1200" b="1" kern="1200" dirty="0" err="1" smtClean="0"/>
            <a:t>DataSource</a:t>
          </a:r>
          <a:r>
            <a:rPr lang="en-GB" sz="1200" b="1" kern="1200" dirty="0" smtClean="0"/>
            <a:t> peers</a:t>
          </a:r>
          <a:endParaRPr lang="en-GB" sz="1200" b="1" kern="1200" dirty="0"/>
        </a:p>
      </dsp:txBody>
      <dsp:txXfrm>
        <a:off x="4968652" y="867200"/>
        <a:ext cx="2346627" cy="578195"/>
      </dsp:txXfrm>
    </dsp:sp>
    <dsp:sp modelId="{1D5FD8A8-F76C-4357-9CE3-DFA52AF158BE}">
      <dsp:nvSpPr>
        <dsp:cNvPr id="0" name=""/>
        <dsp:cNvSpPr/>
      </dsp:nvSpPr>
      <dsp:spPr>
        <a:xfrm>
          <a:off x="4826037" y="695669"/>
          <a:ext cx="124627" cy="1228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8343"/>
              </a:lnTo>
              <a:lnTo>
                <a:pt x="124627" y="122834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889C66-2B2E-4220-BA8D-0735700A3E76}">
      <dsp:nvSpPr>
        <dsp:cNvPr id="0" name=""/>
        <dsp:cNvSpPr/>
      </dsp:nvSpPr>
      <dsp:spPr>
        <a:xfrm>
          <a:off x="4950664" y="1616927"/>
          <a:ext cx="2382603" cy="614171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Statistics for all messages sent and received</a:t>
          </a:r>
        </a:p>
      </dsp:txBody>
      <dsp:txXfrm>
        <a:off x="4968652" y="1634915"/>
        <a:ext cx="2346627" cy="578195"/>
      </dsp:txXfrm>
    </dsp:sp>
    <dsp:sp modelId="{1AA69F11-2403-4469-A359-A7AA5635CD68}">
      <dsp:nvSpPr>
        <dsp:cNvPr id="0" name=""/>
        <dsp:cNvSpPr/>
      </dsp:nvSpPr>
      <dsp:spPr>
        <a:xfrm>
          <a:off x="4826037" y="695669"/>
          <a:ext cx="124627" cy="1996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6058"/>
              </a:lnTo>
              <a:lnTo>
                <a:pt x="124627" y="199605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5F86F8-1C7A-404B-8FFA-1716269D917C}">
      <dsp:nvSpPr>
        <dsp:cNvPr id="0" name=""/>
        <dsp:cNvSpPr/>
      </dsp:nvSpPr>
      <dsp:spPr>
        <a:xfrm>
          <a:off x="4950664" y="2384642"/>
          <a:ext cx="2382603" cy="614171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The ability to connect to peers and disconnect from them</a:t>
          </a:r>
        </a:p>
      </dsp:txBody>
      <dsp:txXfrm>
        <a:off x="4968652" y="2402630"/>
        <a:ext cx="2346627" cy="578195"/>
      </dsp:txXfrm>
    </dsp:sp>
    <dsp:sp modelId="{5E3F6110-EE8E-4901-9399-FCEA26F7FB5F}">
      <dsp:nvSpPr>
        <dsp:cNvPr id="0" name=""/>
        <dsp:cNvSpPr/>
      </dsp:nvSpPr>
      <dsp:spPr>
        <a:xfrm>
          <a:off x="4826037" y="695669"/>
          <a:ext cx="124627" cy="27637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3772"/>
              </a:lnTo>
              <a:lnTo>
                <a:pt x="124627" y="276377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A2DE9A-9F51-498C-8473-48F4DE3EA8F9}">
      <dsp:nvSpPr>
        <dsp:cNvPr id="0" name=""/>
        <dsp:cNvSpPr/>
      </dsp:nvSpPr>
      <dsp:spPr>
        <a:xfrm>
          <a:off x="4950664" y="3152356"/>
          <a:ext cx="2382603" cy="614171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The ability to fail-over to alternative peers</a:t>
          </a:r>
          <a:endParaRPr lang="en-GB" sz="1200" b="1" kern="1200" dirty="0"/>
        </a:p>
      </dsp:txBody>
      <dsp:txXfrm>
        <a:off x="4968652" y="3170344"/>
        <a:ext cx="2346627" cy="5781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7ADCA0-CA29-49A3-B959-56CD0991182F}">
      <dsp:nvSpPr>
        <dsp:cNvPr id="0" name=""/>
        <dsp:cNvSpPr/>
      </dsp:nvSpPr>
      <dsp:spPr>
        <a:xfrm>
          <a:off x="4773" y="180933"/>
          <a:ext cx="1304376" cy="4586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System</a:t>
          </a:r>
          <a:endParaRPr lang="en-GB" sz="2000" kern="1200" dirty="0"/>
        </a:p>
      </dsp:txBody>
      <dsp:txXfrm>
        <a:off x="18207" y="194367"/>
        <a:ext cx="1277508" cy="431790"/>
      </dsp:txXfrm>
    </dsp:sp>
    <dsp:sp modelId="{F6C2FC6F-B57B-4E25-AA31-748CE1A332C1}">
      <dsp:nvSpPr>
        <dsp:cNvPr id="0" name=""/>
        <dsp:cNvSpPr/>
      </dsp:nvSpPr>
      <dsp:spPr>
        <a:xfrm>
          <a:off x="135211" y="639591"/>
          <a:ext cx="130437" cy="733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3884"/>
              </a:lnTo>
              <a:lnTo>
                <a:pt x="130437" y="73388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CF28AA-0F0C-4D03-A98B-0DEFCA1A2F4D}">
      <dsp:nvSpPr>
        <dsp:cNvPr id="0" name=""/>
        <dsp:cNvSpPr/>
      </dsp:nvSpPr>
      <dsp:spPr>
        <a:xfrm>
          <a:off x="265648" y="884219"/>
          <a:ext cx="1879213" cy="97851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Aggregated information about total number of sessions, objects, data throughput, and so on</a:t>
          </a:r>
          <a:endParaRPr lang="en-GB" sz="1200" b="1" kern="1200" dirty="0"/>
        </a:p>
      </dsp:txBody>
      <dsp:txXfrm>
        <a:off x="294308" y="912879"/>
        <a:ext cx="1821893" cy="921192"/>
      </dsp:txXfrm>
    </dsp:sp>
    <dsp:sp modelId="{993E6107-7C0D-4220-AD9E-55150479132E}">
      <dsp:nvSpPr>
        <dsp:cNvPr id="0" name=""/>
        <dsp:cNvSpPr/>
      </dsp:nvSpPr>
      <dsp:spPr>
        <a:xfrm>
          <a:off x="135211" y="639591"/>
          <a:ext cx="130437" cy="1957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7024"/>
              </a:lnTo>
              <a:lnTo>
                <a:pt x="130437" y="195702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AE7160-B38F-462E-9013-11CBB8D1095A}">
      <dsp:nvSpPr>
        <dsp:cNvPr id="0" name=""/>
        <dsp:cNvSpPr/>
      </dsp:nvSpPr>
      <dsp:spPr>
        <a:xfrm>
          <a:off x="265648" y="2107359"/>
          <a:ext cx="1879213" cy="97851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Information about any configured clusters.</a:t>
          </a:r>
          <a:endParaRPr lang="en-GB" sz="1200" b="1" kern="1200" dirty="0"/>
        </a:p>
      </dsp:txBody>
      <dsp:txXfrm>
        <a:off x="294308" y="2136019"/>
        <a:ext cx="1821893" cy="921192"/>
      </dsp:txXfrm>
    </dsp:sp>
    <dsp:sp modelId="{816854BC-BB36-40CA-A550-99A3E425498E}">
      <dsp:nvSpPr>
        <dsp:cNvPr id="0" name=""/>
        <dsp:cNvSpPr/>
      </dsp:nvSpPr>
      <dsp:spPr>
        <a:xfrm>
          <a:off x="2373243" y="180933"/>
          <a:ext cx="1304376" cy="4586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Users</a:t>
          </a:r>
          <a:endParaRPr lang="en-GB" sz="2000" kern="1200" dirty="0"/>
        </a:p>
      </dsp:txBody>
      <dsp:txXfrm>
        <a:off x="2386677" y="194367"/>
        <a:ext cx="1277508" cy="431790"/>
      </dsp:txXfrm>
    </dsp:sp>
    <dsp:sp modelId="{0E9F7FD6-676D-4B78-97B7-2DB05B4D0E3C}">
      <dsp:nvSpPr>
        <dsp:cNvPr id="0" name=""/>
        <dsp:cNvSpPr/>
      </dsp:nvSpPr>
      <dsp:spPr>
        <a:xfrm>
          <a:off x="2503680" y="639591"/>
          <a:ext cx="130437" cy="849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9906"/>
              </a:lnTo>
              <a:lnTo>
                <a:pt x="130437" y="84990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FE6C05-75C1-4C10-A424-74344842173A}">
      <dsp:nvSpPr>
        <dsp:cNvPr id="0" name=""/>
        <dsp:cNvSpPr/>
      </dsp:nvSpPr>
      <dsp:spPr>
        <a:xfrm>
          <a:off x="2634118" y="884219"/>
          <a:ext cx="1879213" cy="121055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Information about all connected users and their sessions, including latency and object subscription details</a:t>
          </a:r>
          <a:endParaRPr lang="en-GB" sz="1200" b="1" kern="1200" dirty="0"/>
        </a:p>
      </dsp:txBody>
      <dsp:txXfrm>
        <a:off x="2669574" y="919675"/>
        <a:ext cx="1808301" cy="1139644"/>
      </dsp:txXfrm>
    </dsp:sp>
    <dsp:sp modelId="{08C26761-FB19-4A42-B880-C4C80301D796}">
      <dsp:nvSpPr>
        <dsp:cNvPr id="0" name=""/>
        <dsp:cNvSpPr/>
      </dsp:nvSpPr>
      <dsp:spPr>
        <a:xfrm>
          <a:off x="2503680" y="639591"/>
          <a:ext cx="130437" cy="2189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9069"/>
              </a:lnTo>
              <a:lnTo>
                <a:pt x="130437" y="218906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5C3A95-26E2-437B-9BE7-78E715FF93FB}">
      <dsp:nvSpPr>
        <dsp:cNvPr id="0" name=""/>
        <dsp:cNvSpPr/>
      </dsp:nvSpPr>
      <dsp:spPr>
        <a:xfrm>
          <a:off x="2634118" y="2339404"/>
          <a:ext cx="1879213" cy="97851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Ability to eject and revalidate users and cancel subscriptions</a:t>
          </a:r>
          <a:endParaRPr lang="en-GB" sz="1200" b="1" kern="1200" dirty="0"/>
        </a:p>
      </dsp:txBody>
      <dsp:txXfrm>
        <a:off x="2662778" y="2368064"/>
        <a:ext cx="1821893" cy="921192"/>
      </dsp:txXfrm>
    </dsp:sp>
    <dsp:sp modelId="{197969B5-CC34-47DD-B34C-5FFE37683DBB}">
      <dsp:nvSpPr>
        <dsp:cNvPr id="0" name=""/>
        <dsp:cNvSpPr/>
      </dsp:nvSpPr>
      <dsp:spPr>
        <a:xfrm>
          <a:off x="4741712" y="180933"/>
          <a:ext cx="1304376" cy="4586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Objects</a:t>
          </a:r>
          <a:endParaRPr lang="en-GB" sz="2000" kern="1200" dirty="0"/>
        </a:p>
      </dsp:txBody>
      <dsp:txXfrm>
        <a:off x="4755146" y="194367"/>
        <a:ext cx="1277508" cy="431790"/>
      </dsp:txXfrm>
    </dsp:sp>
    <dsp:sp modelId="{1B65562E-840B-4B83-8554-668C3A3D26CF}">
      <dsp:nvSpPr>
        <dsp:cNvPr id="0" name=""/>
        <dsp:cNvSpPr/>
      </dsp:nvSpPr>
      <dsp:spPr>
        <a:xfrm>
          <a:off x="4872150" y="639591"/>
          <a:ext cx="130437" cy="8157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5707"/>
              </a:lnTo>
              <a:lnTo>
                <a:pt x="130437" y="81570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F33C59-415C-45B0-B122-168AADFEA9EB}">
      <dsp:nvSpPr>
        <dsp:cNvPr id="0" name=""/>
        <dsp:cNvSpPr/>
      </dsp:nvSpPr>
      <dsp:spPr>
        <a:xfrm>
          <a:off x="5002588" y="884219"/>
          <a:ext cx="1879213" cy="114215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Details about all objects in the system: their type, stale status, update times, subscription counts, and so on</a:t>
          </a:r>
          <a:endParaRPr lang="en-GB" sz="1200" b="1" kern="1200" dirty="0"/>
        </a:p>
      </dsp:txBody>
      <dsp:txXfrm>
        <a:off x="5036041" y="917672"/>
        <a:ext cx="1812307" cy="1075252"/>
      </dsp:txXfrm>
    </dsp:sp>
    <dsp:sp modelId="{4D79E3CB-93DD-4E5B-8051-7D5A93F0D104}">
      <dsp:nvSpPr>
        <dsp:cNvPr id="0" name=""/>
        <dsp:cNvSpPr/>
      </dsp:nvSpPr>
      <dsp:spPr>
        <a:xfrm>
          <a:off x="4872150" y="639591"/>
          <a:ext cx="130437" cy="21206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0671"/>
              </a:lnTo>
              <a:lnTo>
                <a:pt x="130437" y="212067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DB12D-F0D6-491C-AF8F-80D3F0760488}">
      <dsp:nvSpPr>
        <dsp:cNvPr id="0" name=""/>
        <dsp:cNvSpPr/>
      </dsp:nvSpPr>
      <dsp:spPr>
        <a:xfrm>
          <a:off x="5002588" y="2271006"/>
          <a:ext cx="1879213" cy="97851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Details of which sessions are viewing each object</a:t>
          </a:r>
          <a:endParaRPr lang="en-GB" sz="1200" b="1" kern="1200" dirty="0"/>
        </a:p>
      </dsp:txBody>
      <dsp:txXfrm>
        <a:off x="5031248" y="2299666"/>
        <a:ext cx="1821893" cy="9211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FCBDB-870F-44CA-9E08-34E90EB99F4F}">
      <dsp:nvSpPr>
        <dsp:cNvPr id="0" name=""/>
        <dsp:cNvSpPr/>
      </dsp:nvSpPr>
      <dsp:spPr>
        <a:xfrm>
          <a:off x="0" y="1911450"/>
          <a:ext cx="6247209" cy="1254118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Use the Explorer view to monitor the subscriptions to the mock server and disconnect and re-connect your Pricing Adapter from the Mock Server</a:t>
          </a:r>
        </a:p>
      </dsp:txBody>
      <dsp:txXfrm>
        <a:off x="0" y="1911450"/>
        <a:ext cx="6247209" cy="1254118"/>
      </dsp:txXfrm>
    </dsp:sp>
    <dsp:sp modelId="{7C659590-2083-46A6-88A1-1EE87B2B23CF}">
      <dsp:nvSpPr>
        <dsp:cNvPr id="0" name=""/>
        <dsp:cNvSpPr/>
      </dsp:nvSpPr>
      <dsp:spPr>
        <a:xfrm rot="10800000">
          <a:off x="0" y="1428"/>
          <a:ext cx="6247209" cy="1928834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Add a Custom </a:t>
          </a:r>
          <a:r>
            <a:rPr lang="en-GB" sz="1400" b="0" kern="1200" dirty="0" err="1" smtClean="0"/>
            <a:t>MBean</a:t>
          </a:r>
          <a:r>
            <a:rPr lang="en-GB" sz="1400" b="0" kern="1200" dirty="0" smtClean="0"/>
            <a:t> to your Pricing Adapter allowing you to monitor and manage the connection to the mock server </a:t>
          </a:r>
        </a:p>
      </dsp:txBody>
      <dsp:txXfrm rot="10800000">
        <a:off x="0" y="1428"/>
        <a:ext cx="6247209" cy="125329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FCBDB-870F-44CA-9E08-34E90EB99F4F}">
      <dsp:nvSpPr>
        <dsp:cNvPr id="0" name=""/>
        <dsp:cNvSpPr/>
      </dsp:nvSpPr>
      <dsp:spPr>
        <a:xfrm>
          <a:off x="0" y="1911450"/>
          <a:ext cx="6247209" cy="1254118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Create a custom View implementation for your </a:t>
          </a:r>
          <a:r>
            <a:rPr lang="en-GB" sz="1400" b="0" kern="1200" dirty="0" err="1" smtClean="0"/>
            <a:t>ServerConnection</a:t>
          </a:r>
          <a:r>
            <a:rPr lang="en-GB" sz="1400" b="0" kern="1200" dirty="0" smtClean="0"/>
            <a:t> </a:t>
          </a:r>
          <a:r>
            <a:rPr lang="en-GB" sz="1400" b="0" kern="1200" dirty="0" err="1" smtClean="0"/>
            <a:t>Mbean</a:t>
          </a:r>
          <a:r>
            <a:rPr lang="en-GB" sz="1400" b="0" kern="1200" dirty="0" smtClean="0"/>
            <a:t> in the new tab</a:t>
          </a:r>
        </a:p>
      </dsp:txBody>
      <dsp:txXfrm>
        <a:off x="0" y="1911450"/>
        <a:ext cx="6247209" cy="1254118"/>
      </dsp:txXfrm>
    </dsp:sp>
    <dsp:sp modelId="{A58FD876-B609-45AB-ACE4-B310EF456751}">
      <dsp:nvSpPr>
        <dsp:cNvPr id="0" name=""/>
        <dsp:cNvSpPr/>
      </dsp:nvSpPr>
      <dsp:spPr>
        <a:xfrm rot="10800000">
          <a:off x="0" y="1428"/>
          <a:ext cx="6247209" cy="1928834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Modify the CMC’s view configuration to include a new tab</a:t>
          </a:r>
        </a:p>
      </dsp:txBody>
      <dsp:txXfrm rot="10800000">
        <a:off x="0" y="1428"/>
        <a:ext cx="6247209" cy="12532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FCBDB-870F-44CA-9E08-34E90EB99F4F}">
      <dsp:nvSpPr>
        <dsp:cNvPr id="0" name=""/>
        <dsp:cNvSpPr/>
      </dsp:nvSpPr>
      <dsp:spPr>
        <a:xfrm>
          <a:off x="0" y="2597623"/>
          <a:ext cx="6247209" cy="56829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Right-click and “Edit </a:t>
          </a:r>
          <a:r>
            <a:rPr lang="en-GB" sz="1400" b="0" kern="1200" dirty="0" err="1" smtClean="0"/>
            <a:t>DataSource</a:t>
          </a:r>
          <a:r>
            <a:rPr lang="en-GB" sz="1400" b="0" kern="1200" dirty="0" smtClean="0"/>
            <a:t> Properties” to try out monitoring as user1/2</a:t>
          </a:r>
        </a:p>
      </dsp:txBody>
      <dsp:txXfrm>
        <a:off x="0" y="2597623"/>
        <a:ext cx="6247209" cy="568296"/>
      </dsp:txXfrm>
    </dsp:sp>
    <dsp:sp modelId="{C0A51DB2-92E6-4518-A9C6-B6132C954AEA}">
      <dsp:nvSpPr>
        <dsp:cNvPr id="0" name=""/>
        <dsp:cNvSpPr/>
      </dsp:nvSpPr>
      <dsp:spPr>
        <a:xfrm rot="10800000">
          <a:off x="0" y="1732108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Configure the </a:t>
          </a:r>
          <a:r>
            <a:rPr lang="en-GB" sz="1400" b="0" kern="1200" dirty="0" err="1" smtClean="0"/>
            <a:t>ServerConnection</a:t>
          </a:r>
          <a:r>
            <a:rPr lang="en-GB" sz="1400" b="0" kern="1200" dirty="0" smtClean="0"/>
            <a:t> </a:t>
          </a:r>
          <a:r>
            <a:rPr lang="en-GB" sz="1400" b="0" kern="1200" dirty="0" err="1" smtClean="0"/>
            <a:t>MBean’s</a:t>
          </a:r>
          <a:r>
            <a:rPr lang="en-GB" sz="1400" b="0" kern="1200" dirty="0" smtClean="0"/>
            <a:t> operations such that user2 cannot disconnect the </a:t>
          </a:r>
          <a:r>
            <a:rPr lang="en-GB" sz="1400" b="0" kern="1200" dirty="0" err="1" smtClean="0"/>
            <a:t>PricingAdapter</a:t>
          </a:r>
          <a:r>
            <a:rPr lang="en-GB" sz="1400" b="0" kern="1200" dirty="0" smtClean="0"/>
            <a:t> from the Mock Server</a:t>
          </a:r>
        </a:p>
      </dsp:txBody>
      <dsp:txXfrm rot="10800000">
        <a:off x="0" y="1732108"/>
        <a:ext cx="6247209" cy="567925"/>
      </dsp:txXfrm>
    </dsp:sp>
    <dsp:sp modelId="{B617660F-271A-4F22-BD86-4E1E1FEE0EE6}">
      <dsp:nvSpPr>
        <dsp:cNvPr id="0" name=""/>
        <dsp:cNvSpPr/>
      </dsp:nvSpPr>
      <dsp:spPr>
        <a:xfrm rot="10800000">
          <a:off x="0" y="866592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Set different Roles for user1 and user2</a:t>
          </a:r>
        </a:p>
      </dsp:txBody>
      <dsp:txXfrm rot="10800000">
        <a:off x="0" y="866592"/>
        <a:ext cx="6247209" cy="567925"/>
      </dsp:txXfrm>
    </dsp:sp>
    <dsp:sp modelId="{A58FD876-B609-45AB-ACE4-B310EF456751}">
      <dsp:nvSpPr>
        <dsp:cNvPr id="0" name=""/>
        <dsp:cNvSpPr/>
      </dsp:nvSpPr>
      <dsp:spPr>
        <a:xfrm rot="10800000">
          <a:off x="0" y="1076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Configure monitor-users user1 and user2 in the Pricing Adapter’s configuration</a:t>
          </a:r>
        </a:p>
      </dsp:txBody>
      <dsp:txXfrm rot="10800000">
        <a:off x="0" y="1076"/>
        <a:ext cx="6247209" cy="5679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597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14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660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265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2651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7419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2651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3758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530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4358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3030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225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4420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4420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5349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03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131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25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936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2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8571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E7D24-5321-497C-8107-4B15B8BB2D6B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06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2013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Caplin Management Console (CMC)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Monitoring And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90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Liberator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400" dirty="0" err="1"/>
              <a:t>Caplin</a:t>
            </a:r>
            <a:r>
              <a:rPr lang="en-GB" sz="2400" dirty="0"/>
              <a:t> Liberator exposes the following additional features to the monitoring system</a:t>
            </a:r>
            <a:r>
              <a:rPr lang="en-GB" sz="2400" dirty="0" smtClean="0"/>
              <a:t>:</a:t>
            </a:r>
          </a:p>
          <a:p>
            <a:pPr marL="457200" lvl="1" indent="0">
              <a:buNone/>
            </a:pPr>
            <a:endParaRPr lang="en-GB" sz="2000" dirty="0" smtClean="0"/>
          </a:p>
          <a:p>
            <a:pPr lvl="2"/>
            <a:endParaRPr lang="en-GB" sz="20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39958693"/>
              </p:ext>
            </p:extLst>
          </p:nvPr>
        </p:nvGraphicFramePr>
        <p:xfrm>
          <a:off x="1123950" y="2406650"/>
          <a:ext cx="6886575" cy="3498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3596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JMX Clients</a:t>
            </a:r>
            <a:endParaRPr lang="en-GB" dirty="0"/>
          </a:p>
        </p:txBody>
      </p:sp>
      <p:sp>
        <p:nvSpPr>
          <p:cNvPr id="6" name="Freeform 5"/>
          <p:cNvSpPr/>
          <p:nvPr/>
        </p:nvSpPr>
        <p:spPr>
          <a:xfrm>
            <a:off x="1346439" y="1847310"/>
            <a:ext cx="6625984" cy="856080"/>
          </a:xfrm>
          <a:custGeom>
            <a:avLst/>
            <a:gdLst>
              <a:gd name="connsiteX0" fmla="*/ 0 w 5900890"/>
              <a:gd name="connsiteY0" fmla="*/ 142683 h 856080"/>
              <a:gd name="connsiteX1" fmla="*/ 142683 w 5900890"/>
              <a:gd name="connsiteY1" fmla="*/ 0 h 856080"/>
              <a:gd name="connsiteX2" fmla="*/ 5758207 w 5900890"/>
              <a:gd name="connsiteY2" fmla="*/ 0 h 856080"/>
              <a:gd name="connsiteX3" fmla="*/ 5900890 w 5900890"/>
              <a:gd name="connsiteY3" fmla="*/ 142683 h 856080"/>
              <a:gd name="connsiteX4" fmla="*/ 5900890 w 5900890"/>
              <a:gd name="connsiteY4" fmla="*/ 713397 h 856080"/>
              <a:gd name="connsiteX5" fmla="*/ 5758207 w 5900890"/>
              <a:gd name="connsiteY5" fmla="*/ 856080 h 856080"/>
              <a:gd name="connsiteX6" fmla="*/ 142683 w 5900890"/>
              <a:gd name="connsiteY6" fmla="*/ 856080 h 856080"/>
              <a:gd name="connsiteX7" fmla="*/ 0 w 5900890"/>
              <a:gd name="connsiteY7" fmla="*/ 713397 h 856080"/>
              <a:gd name="connsiteX8" fmla="*/ 0 w 5900890"/>
              <a:gd name="connsiteY8" fmla="*/ 142683 h 8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0890" h="856080">
                <a:moveTo>
                  <a:pt x="0" y="142683"/>
                </a:moveTo>
                <a:cubicBezTo>
                  <a:pt x="0" y="63881"/>
                  <a:pt x="63881" y="0"/>
                  <a:pt x="142683" y="0"/>
                </a:cubicBezTo>
                <a:lnTo>
                  <a:pt x="5758207" y="0"/>
                </a:lnTo>
                <a:cubicBezTo>
                  <a:pt x="5837009" y="0"/>
                  <a:pt x="5900890" y="63881"/>
                  <a:pt x="5900890" y="142683"/>
                </a:cubicBezTo>
                <a:lnTo>
                  <a:pt x="5900890" y="713397"/>
                </a:lnTo>
                <a:cubicBezTo>
                  <a:pt x="5900890" y="792199"/>
                  <a:pt x="5837009" y="856080"/>
                  <a:pt x="5758207" y="856080"/>
                </a:cubicBezTo>
                <a:lnTo>
                  <a:pt x="142683" y="856080"/>
                </a:lnTo>
                <a:cubicBezTo>
                  <a:pt x="63881" y="856080"/>
                  <a:pt x="0" y="792199"/>
                  <a:pt x="0" y="713397"/>
                </a:cubicBezTo>
                <a:lnTo>
                  <a:pt x="0" y="14268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kern="1200" dirty="0" smtClean="0"/>
              <a:t>You can use any JMX console to view the information available via JMX in Caplin components</a:t>
            </a:r>
            <a:endParaRPr lang="en-GB" sz="1600" kern="1200" dirty="0"/>
          </a:p>
        </p:txBody>
      </p:sp>
      <p:sp>
        <p:nvSpPr>
          <p:cNvPr id="7" name="Freeform 6"/>
          <p:cNvSpPr/>
          <p:nvPr/>
        </p:nvSpPr>
        <p:spPr>
          <a:xfrm>
            <a:off x="1346439" y="3335946"/>
            <a:ext cx="6625984" cy="1674204"/>
          </a:xfrm>
          <a:custGeom>
            <a:avLst/>
            <a:gdLst>
              <a:gd name="connsiteX0" fmla="*/ 0 w 6625984"/>
              <a:gd name="connsiteY0" fmla="*/ 0 h 1644300"/>
              <a:gd name="connsiteX1" fmla="*/ 6625984 w 6625984"/>
              <a:gd name="connsiteY1" fmla="*/ 0 h 1644300"/>
              <a:gd name="connsiteX2" fmla="*/ 6625984 w 6625984"/>
              <a:gd name="connsiteY2" fmla="*/ 1644300 h 1644300"/>
              <a:gd name="connsiteX3" fmla="*/ 0 w 6625984"/>
              <a:gd name="connsiteY3" fmla="*/ 1644300 h 1644300"/>
              <a:gd name="connsiteX4" fmla="*/ 0 w 6625984"/>
              <a:gd name="connsiteY4" fmla="*/ 0 h 164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5984" h="1644300">
                <a:moveTo>
                  <a:pt x="0" y="0"/>
                </a:moveTo>
                <a:lnTo>
                  <a:pt x="6625984" y="0"/>
                </a:lnTo>
                <a:lnTo>
                  <a:pt x="6625984" y="1644300"/>
                </a:lnTo>
                <a:lnTo>
                  <a:pt x="0" y="16443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14250" tIns="604012" rIns="514250" bIns="113792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600" kern="1200" dirty="0" smtClean="0"/>
              <a:t>For example a servlet to show JMX data via the web</a:t>
            </a:r>
            <a:endParaRPr lang="en-GB" sz="1600" kern="1200" dirty="0"/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600" kern="1200" dirty="0" smtClean="0"/>
              <a:t>A GUI component to chart some JMX attributes over time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600" kern="1200" dirty="0" smtClean="0"/>
              <a:t>A component to notify you by email/text when certain conditions are met</a:t>
            </a:r>
            <a:endParaRPr lang="en-GB" sz="1600" kern="1200" dirty="0"/>
          </a:p>
        </p:txBody>
      </p:sp>
      <p:sp>
        <p:nvSpPr>
          <p:cNvPr id="8" name="Freeform 7"/>
          <p:cNvSpPr/>
          <p:nvPr/>
        </p:nvSpPr>
        <p:spPr>
          <a:xfrm>
            <a:off x="1677738" y="3012681"/>
            <a:ext cx="5900890" cy="635394"/>
          </a:xfrm>
          <a:custGeom>
            <a:avLst/>
            <a:gdLst>
              <a:gd name="connsiteX0" fmla="*/ 0 w 5900890"/>
              <a:gd name="connsiteY0" fmla="*/ 142683 h 856080"/>
              <a:gd name="connsiteX1" fmla="*/ 142683 w 5900890"/>
              <a:gd name="connsiteY1" fmla="*/ 0 h 856080"/>
              <a:gd name="connsiteX2" fmla="*/ 5758207 w 5900890"/>
              <a:gd name="connsiteY2" fmla="*/ 0 h 856080"/>
              <a:gd name="connsiteX3" fmla="*/ 5900890 w 5900890"/>
              <a:gd name="connsiteY3" fmla="*/ 142683 h 856080"/>
              <a:gd name="connsiteX4" fmla="*/ 5900890 w 5900890"/>
              <a:gd name="connsiteY4" fmla="*/ 713397 h 856080"/>
              <a:gd name="connsiteX5" fmla="*/ 5758207 w 5900890"/>
              <a:gd name="connsiteY5" fmla="*/ 856080 h 856080"/>
              <a:gd name="connsiteX6" fmla="*/ 142683 w 5900890"/>
              <a:gd name="connsiteY6" fmla="*/ 856080 h 856080"/>
              <a:gd name="connsiteX7" fmla="*/ 0 w 5900890"/>
              <a:gd name="connsiteY7" fmla="*/ 713397 h 856080"/>
              <a:gd name="connsiteX8" fmla="*/ 0 w 5900890"/>
              <a:gd name="connsiteY8" fmla="*/ 142683 h 8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0890" h="856080">
                <a:moveTo>
                  <a:pt x="0" y="142683"/>
                </a:moveTo>
                <a:cubicBezTo>
                  <a:pt x="0" y="63881"/>
                  <a:pt x="63881" y="0"/>
                  <a:pt x="142683" y="0"/>
                </a:cubicBezTo>
                <a:lnTo>
                  <a:pt x="5758207" y="0"/>
                </a:lnTo>
                <a:cubicBezTo>
                  <a:pt x="5837009" y="0"/>
                  <a:pt x="5900890" y="63881"/>
                  <a:pt x="5900890" y="142683"/>
                </a:cubicBezTo>
                <a:lnTo>
                  <a:pt x="5900890" y="713397"/>
                </a:lnTo>
                <a:cubicBezTo>
                  <a:pt x="5900890" y="792199"/>
                  <a:pt x="5837009" y="856080"/>
                  <a:pt x="5758207" y="856080"/>
                </a:cubicBezTo>
                <a:lnTo>
                  <a:pt x="142683" y="856080"/>
                </a:lnTo>
                <a:cubicBezTo>
                  <a:pt x="63881" y="856080"/>
                  <a:pt x="0" y="792199"/>
                  <a:pt x="0" y="713397"/>
                </a:cubicBezTo>
                <a:lnTo>
                  <a:pt x="0" y="14268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kern="1200" dirty="0" smtClean="0"/>
              <a:t>You can also connect to the JMX server using a few lines of Java </a:t>
            </a:r>
            <a:endParaRPr lang="en-GB" sz="1600" kern="1200" dirty="0"/>
          </a:p>
        </p:txBody>
      </p:sp>
    </p:spTree>
    <p:extLst>
      <p:ext uri="{BB962C8B-B14F-4D97-AF65-F5344CB8AC3E}">
        <p14:creationId xmlns:p14="http://schemas.microsoft.com/office/powerpoint/2010/main" val="211313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CMC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479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51692" y="227995"/>
            <a:ext cx="8259763" cy="1052512"/>
          </a:xfrm>
        </p:spPr>
        <p:txBody>
          <a:bodyPr>
            <a:normAutofit/>
          </a:bodyPr>
          <a:lstStyle/>
          <a:p>
            <a:r>
              <a:rPr lang="en-GB" sz="3600" dirty="0" err="1"/>
              <a:t>Caplin</a:t>
            </a:r>
            <a:r>
              <a:rPr lang="en-GB" sz="3600" dirty="0"/>
              <a:t> Management Console (CMC)</a:t>
            </a:r>
          </a:p>
        </p:txBody>
      </p:sp>
      <p:pic>
        <p:nvPicPr>
          <p:cNvPr id="9" name="Picture 2" descr="C:\Users\neal\Desktop\CMCDemo\CMCComplexIm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6" y="1613928"/>
            <a:ext cx="4725027" cy="350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neal\Desktop\CMCDemo\ExplorerTa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701" y="2797439"/>
            <a:ext cx="4567175" cy="335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04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Main window shows servers and their peers (remote </a:t>
            </a:r>
            <a:r>
              <a:rPr lang="en-GB" sz="2200" dirty="0" smtClean="0"/>
              <a:t>id).</a:t>
            </a:r>
          </a:p>
          <a:p>
            <a:r>
              <a:rPr lang="en-GB" sz="2200" dirty="0" smtClean="0"/>
              <a:t>Right click to add a new Server</a:t>
            </a:r>
          </a:p>
          <a:p>
            <a:r>
              <a:rPr lang="en-GB" sz="2200" dirty="0" smtClean="0"/>
              <a:t>Servers and connections are colour coded   </a:t>
            </a:r>
          </a:p>
          <a:p>
            <a:r>
              <a:rPr lang="en-GB" sz="2200" dirty="0" smtClean="0"/>
              <a:t>Connections show direction, remote peer id</a:t>
            </a:r>
            <a:r>
              <a:rPr lang="en-GB" sz="2000" dirty="0" smtClean="0"/>
              <a:t/>
            </a:r>
            <a:br>
              <a:rPr lang="en-GB" sz="2000" dirty="0" smtClean="0"/>
            </a:br>
            <a:endParaRPr lang="en-GB" sz="20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Window</a:t>
            </a:r>
            <a:endParaRPr lang="en-GB" dirty="0"/>
          </a:p>
        </p:txBody>
      </p:sp>
      <p:pic>
        <p:nvPicPr>
          <p:cNvPr id="9" name="Picture 2" descr="C:\Users\neal\Desktop\CMCDemo\CMCComplexIm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651" y="3380233"/>
            <a:ext cx="4299232" cy="319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01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/>
          <p:cNvSpPr/>
          <p:nvPr/>
        </p:nvSpPr>
        <p:spPr>
          <a:xfrm flipH="1">
            <a:off x="6176303" y="2216466"/>
            <a:ext cx="2362200" cy="695325"/>
          </a:xfrm>
          <a:prstGeom prst="rightArrow">
            <a:avLst/>
          </a:prstGeom>
          <a:gradFill flip="none" rotWithShape="1">
            <a:gsLst>
              <a:gs pos="0">
                <a:srgbClr val="5061B8">
                  <a:shade val="30000"/>
                  <a:satMod val="115000"/>
                </a:srgbClr>
              </a:gs>
              <a:gs pos="50000">
                <a:srgbClr val="5061B8">
                  <a:shade val="67500"/>
                  <a:satMod val="115000"/>
                </a:srgbClr>
              </a:gs>
              <a:gs pos="100000">
                <a:srgbClr val="5061B8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Blue Connected</a:t>
            </a:r>
            <a:endParaRPr lang="en-GB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Window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668" y="1828016"/>
            <a:ext cx="4107872" cy="390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182468" y="3264717"/>
            <a:ext cx="2362200" cy="695325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Red disconnected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1333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75"/>
            <a:ext cx="8229600" cy="1143000"/>
          </a:xfrm>
        </p:spPr>
        <p:txBody>
          <a:bodyPr/>
          <a:lstStyle/>
          <a:p>
            <a:r>
              <a:rPr lang="en-GB" dirty="0" smtClean="0"/>
              <a:t>Overview Window</a:t>
            </a:r>
            <a:endParaRPr lang="en-GB" dirty="0"/>
          </a:p>
        </p:txBody>
      </p:sp>
      <p:pic>
        <p:nvPicPr>
          <p:cNvPr id="4" name="Picture 3" descr="C:\Users\neal\Desktop\CMCDemo\Symbolog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669" y="1781771"/>
            <a:ext cx="5689193" cy="43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 flipH="1">
            <a:off x="5640064" y="3389240"/>
            <a:ext cx="2362200" cy="695325"/>
          </a:xfrm>
          <a:prstGeom prst="rightArrow">
            <a:avLst/>
          </a:prstGeom>
          <a:gradFill flip="none" rotWithShape="1">
            <a:gsLst>
              <a:gs pos="0">
                <a:srgbClr val="5061B8">
                  <a:shade val="30000"/>
                  <a:satMod val="115000"/>
                </a:srgbClr>
              </a:gs>
              <a:gs pos="50000">
                <a:srgbClr val="5061B8">
                  <a:shade val="67500"/>
                  <a:satMod val="115000"/>
                </a:srgbClr>
              </a:gs>
              <a:gs pos="100000">
                <a:srgbClr val="5061B8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Blue Connected</a:t>
            </a:r>
            <a:endParaRPr lang="en-GB" sz="1400" dirty="0"/>
          </a:p>
        </p:txBody>
      </p:sp>
      <p:sp>
        <p:nvSpPr>
          <p:cNvPr id="6" name="Right Arrow 5"/>
          <p:cNvSpPr/>
          <p:nvPr/>
        </p:nvSpPr>
        <p:spPr>
          <a:xfrm rot="19255468">
            <a:off x="1783757" y="4886688"/>
            <a:ext cx="2362200" cy="695325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Red disconnected</a:t>
            </a:r>
            <a:endParaRPr lang="en-GB" sz="1400" dirty="0"/>
          </a:p>
        </p:txBody>
      </p:sp>
      <p:sp>
        <p:nvSpPr>
          <p:cNvPr id="7" name="Right Arrow 6"/>
          <p:cNvSpPr/>
          <p:nvPr/>
        </p:nvSpPr>
        <p:spPr>
          <a:xfrm rot="2432193">
            <a:off x="1796228" y="2009721"/>
            <a:ext cx="2362200" cy="695325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Red disconnected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99192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 smtClean="0"/>
              <a:t>Double click on a component in the Overview window</a:t>
            </a:r>
          </a:p>
          <a:p>
            <a:r>
              <a:rPr lang="en-GB" sz="2000" dirty="0" smtClean="0"/>
              <a:t>The Component view shows finer grained monitoring information and management functions</a:t>
            </a:r>
          </a:p>
          <a:p>
            <a:r>
              <a:rPr lang="en-GB" sz="2000" dirty="0" smtClean="0"/>
              <a:t>In practice, custom monitoring attributes properties and functions are shown alongside the Caplin default attributes.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Component View</a:t>
            </a:r>
            <a:endParaRPr lang="en-GB" dirty="0"/>
          </a:p>
        </p:txBody>
      </p:sp>
      <p:pic>
        <p:nvPicPr>
          <p:cNvPr id="4" name="Picture 3" descr="C:\Users\neal\Desktop\CMCDemo\ExplorerTa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058" y="3458621"/>
            <a:ext cx="4337037" cy="318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33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Adding Custom </a:t>
            </a:r>
            <a:r>
              <a:rPr lang="en-GB" dirty="0" err="1" smtClean="0"/>
              <a:t>MBeans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Customising the CMC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979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smtClean="0"/>
              <a:t>Adding Extra </a:t>
            </a:r>
            <a:r>
              <a:rPr lang="en-GB" sz="3200" dirty="0" err="1" smtClean="0"/>
              <a:t>MBeans</a:t>
            </a:r>
            <a:r>
              <a:rPr lang="en-GB" sz="3200" dirty="0" smtClean="0"/>
              <a:t> to an Adapter</a:t>
            </a:r>
            <a:endParaRPr lang="en-GB" sz="32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public interface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ExampleMBean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getQueueLength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	void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setQueueLength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(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);</a:t>
            </a: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buNone/>
            </a:pPr>
            <a:endParaRPr lang="en-GB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public class Example implements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ExampleMBean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	private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= 1024;</a:t>
            </a:r>
          </a:p>
          <a:p>
            <a:pPr marL="0" indent="0">
              <a:buNone/>
            </a:pPr>
            <a:endParaRPr lang="en-GB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	public synchronized 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getQueueLength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		return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	}</a:t>
            </a:r>
          </a:p>
          <a:p>
            <a:pPr marL="0" indent="0">
              <a:buNone/>
            </a:pPr>
            <a:endParaRPr lang="en-GB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	public synchronized  void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setQueueLength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(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) {</a:t>
            </a: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		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this.queueLength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queueLength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	}</a:t>
            </a:r>
          </a:p>
          <a:p>
            <a:pPr marL="0" indent="0">
              <a:buNone/>
            </a:pPr>
            <a:r>
              <a:rPr lang="en-GB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497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err="1" smtClean="0"/>
              <a:t>Caplin</a:t>
            </a:r>
            <a:r>
              <a:rPr lang="en-GB" sz="3600" dirty="0" smtClean="0"/>
              <a:t> Management Console (CMC)</a:t>
            </a:r>
            <a:endParaRPr lang="en-GB" sz="36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23213964"/>
              </p:ext>
            </p:extLst>
          </p:nvPr>
        </p:nvGraphicFramePr>
        <p:xfrm>
          <a:off x="1419225" y="16573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8198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3756" y="1385758"/>
            <a:ext cx="8756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smtClean="0"/>
              <a:t>Adding Extra </a:t>
            </a:r>
            <a:r>
              <a:rPr lang="en-GB" sz="3200" dirty="0" err="1" smtClean="0"/>
              <a:t>MBeans</a:t>
            </a:r>
            <a:r>
              <a:rPr lang="en-GB" sz="3200" dirty="0" smtClean="0"/>
              <a:t> to an Adapter</a:t>
            </a:r>
            <a:endParaRPr lang="en-GB" sz="32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64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public class Main 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  public static void main( String[]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args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) throws Exception 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DataSource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datasource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= </a:t>
            </a:r>
          </a:p>
          <a:p>
            <a:pPr marL="0" indent="0">
              <a:buNone/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GB" sz="1400" dirty="0" err="1" smtClean="0">
                <a:latin typeface="Courier New" pitchFamily="49" charset="0"/>
                <a:cs typeface="Courier New" pitchFamily="49" charset="0"/>
              </a:rPr>
              <a:t>DataSourceFactory.createDataSource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1400" dirty="0" err="1" smtClean="0">
                <a:latin typeface="Courier New" pitchFamily="49" charset="0"/>
                <a:cs typeface="Courier New" pitchFamily="49" charset="0"/>
              </a:rPr>
              <a:t>args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    Example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mBean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= new Example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ObjectName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name = </a:t>
            </a:r>
            <a:endParaRPr lang="en-GB" sz="14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        new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ObjectName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("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javadatasrc.server.demo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:type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ExampleMBean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");</a:t>
            </a:r>
          </a:p>
          <a:p>
            <a:pPr marL="0" indent="0">
              <a:buNone/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		</a:t>
            </a:r>
          </a:p>
          <a:p>
            <a:pPr marL="0" indent="0">
              <a:buNone/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datasource.getMBeanServer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().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registerMBean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mBean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, name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buNone/>
            </a:pP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144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/>
              <a:t>Adding Extra </a:t>
            </a:r>
            <a:r>
              <a:rPr lang="en-GB" sz="3200" dirty="0" err="1" smtClean="0"/>
              <a:t>MBeans</a:t>
            </a:r>
            <a:r>
              <a:rPr lang="en-GB" sz="3200" dirty="0" smtClean="0"/>
              <a:t> </a:t>
            </a:r>
            <a:r>
              <a:rPr lang="en-GB" sz="3200" dirty="0"/>
              <a:t>to </a:t>
            </a:r>
            <a:r>
              <a:rPr lang="en-GB" sz="3200" dirty="0" smtClean="0"/>
              <a:t>an Adapter</a:t>
            </a:r>
            <a:endParaRPr lang="en-GB"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00" y="1695810"/>
            <a:ext cx="4220134" cy="15460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00" y="3719401"/>
            <a:ext cx="7651380" cy="16776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26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Expose Custom </a:t>
            </a:r>
            <a:r>
              <a:rPr lang="en-GB" dirty="0" err="1" smtClean="0"/>
              <a:t>MBeans</a:t>
            </a:r>
            <a:r>
              <a:rPr lang="en-GB" dirty="0" smtClean="0"/>
              <a:t> </a:t>
            </a:r>
            <a:r>
              <a:rPr lang="en-GB" dirty="0"/>
              <a:t>on </a:t>
            </a:r>
            <a:br>
              <a:rPr lang="en-GB" dirty="0"/>
            </a:br>
            <a:r>
              <a:rPr lang="en-GB" dirty="0"/>
              <a:t>the Pricing Adapter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232" y="483383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39887242"/>
              </p:ext>
            </p:extLst>
          </p:nvPr>
        </p:nvGraphicFramePr>
        <p:xfrm>
          <a:off x="1563290" y="2167003"/>
          <a:ext cx="6247210" cy="316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7342" y="1515649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the “Advanced CMC Features” tutorial, Section 1.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91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Adding Custom CMC Views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Customising the CMC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619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XML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CMC is configured using XML</a:t>
            </a:r>
          </a:p>
          <a:p>
            <a:r>
              <a:rPr lang="en-GB" dirty="0" smtClean="0"/>
              <a:t>XML defines the tabs shown for each server component.</a:t>
            </a:r>
          </a:p>
          <a:p>
            <a:r>
              <a:rPr lang="en-GB" dirty="0" smtClean="0"/>
              <a:t>Additional tabs can be added via XML </a:t>
            </a:r>
            <a:r>
              <a:rPr lang="en-GB" dirty="0" err="1" smtClean="0"/>
              <a:t>config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6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Console Configuration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53" y="2533036"/>
            <a:ext cx="7866647" cy="92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0153" y="1910228"/>
            <a:ext cx="3826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The Liberator Console (detail view):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3418449" y="4839286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Views</a:t>
            </a:r>
            <a:endParaRPr lang="en-GB" dirty="0"/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1519311" y="2855743"/>
            <a:ext cx="1899138" cy="210780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5162843" y="2855746"/>
            <a:ext cx="2644726" cy="213594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501663" y="2855746"/>
            <a:ext cx="145179" cy="198354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2670193" y="2855744"/>
            <a:ext cx="949570" cy="198354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3619763" y="2855745"/>
            <a:ext cx="375462" cy="198354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4753476" y="2855743"/>
            <a:ext cx="852406" cy="1983545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4951642" y="2855746"/>
            <a:ext cx="1308481" cy="198354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5104042" y="2855746"/>
            <a:ext cx="1859466" cy="198354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003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Console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ConsoleConfig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&lt;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Properties /&gt;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&lt;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Views&gt;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View Id="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datasource_overview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"&gt;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	&lt;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Properties /&gt;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&lt;/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View&gt;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View Id="license"&gt;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	&lt;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Properties /&gt;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&lt;/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View</a:t>
            </a: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...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&lt;View Id="</a:t>
            </a:r>
            <a:r>
              <a:rPr lang="en-GB" sz="1200" b="1" dirty="0" err="1" smtClean="0">
                <a:latin typeface="Courier New" pitchFamily="49" charset="0"/>
                <a:cs typeface="Courier New" pitchFamily="49" charset="0"/>
              </a:rPr>
              <a:t>liberator_users</a:t>
            </a: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"&gt;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	&lt;Properties /&gt;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&lt;/View&gt;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&lt;View Id="</a:t>
            </a:r>
            <a:r>
              <a:rPr lang="en-GB" sz="1200" b="1" dirty="0" err="1" smtClean="0">
                <a:latin typeface="Courier New" pitchFamily="49" charset="0"/>
                <a:cs typeface="Courier New" pitchFamily="49" charset="0"/>
              </a:rPr>
              <a:t>datasource_logging</a:t>
            </a: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"&gt;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	&lt;Properties /&gt;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&lt;/View&gt;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&lt;View Id="explorer"&gt;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	&lt;Properties /&gt;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	&lt;/View&gt;</a:t>
            </a:r>
          </a:p>
          <a:p>
            <a:pPr marL="0" indent="0">
              <a:buNone/>
            </a:pPr>
            <a:r>
              <a:rPr lang="en-GB" sz="1200" b="1" dirty="0" smtClean="0">
                <a:latin typeface="Courier New" pitchFamily="49" charset="0"/>
                <a:cs typeface="Courier New" pitchFamily="49" charset="0"/>
              </a:rPr>
              <a:t>	&lt;/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Views&gt;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&lt;/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ConsoleConfig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endParaRPr lang="en-GB" sz="1100" dirty="0"/>
          </a:p>
        </p:txBody>
      </p:sp>
      <p:sp>
        <p:nvSpPr>
          <p:cNvPr id="4" name="Freeform 3"/>
          <p:cNvSpPr/>
          <p:nvPr/>
        </p:nvSpPr>
        <p:spPr>
          <a:xfrm>
            <a:off x="4473527" y="5270084"/>
            <a:ext cx="4346918" cy="856080"/>
          </a:xfrm>
          <a:custGeom>
            <a:avLst/>
            <a:gdLst>
              <a:gd name="connsiteX0" fmla="*/ 0 w 5900890"/>
              <a:gd name="connsiteY0" fmla="*/ 142683 h 856080"/>
              <a:gd name="connsiteX1" fmla="*/ 142683 w 5900890"/>
              <a:gd name="connsiteY1" fmla="*/ 0 h 856080"/>
              <a:gd name="connsiteX2" fmla="*/ 5758207 w 5900890"/>
              <a:gd name="connsiteY2" fmla="*/ 0 h 856080"/>
              <a:gd name="connsiteX3" fmla="*/ 5900890 w 5900890"/>
              <a:gd name="connsiteY3" fmla="*/ 142683 h 856080"/>
              <a:gd name="connsiteX4" fmla="*/ 5900890 w 5900890"/>
              <a:gd name="connsiteY4" fmla="*/ 713397 h 856080"/>
              <a:gd name="connsiteX5" fmla="*/ 5758207 w 5900890"/>
              <a:gd name="connsiteY5" fmla="*/ 856080 h 856080"/>
              <a:gd name="connsiteX6" fmla="*/ 142683 w 5900890"/>
              <a:gd name="connsiteY6" fmla="*/ 856080 h 856080"/>
              <a:gd name="connsiteX7" fmla="*/ 0 w 5900890"/>
              <a:gd name="connsiteY7" fmla="*/ 713397 h 856080"/>
              <a:gd name="connsiteX8" fmla="*/ 0 w 5900890"/>
              <a:gd name="connsiteY8" fmla="*/ 142683 h 8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0890" h="856080">
                <a:moveTo>
                  <a:pt x="0" y="142683"/>
                </a:moveTo>
                <a:cubicBezTo>
                  <a:pt x="0" y="63881"/>
                  <a:pt x="63881" y="0"/>
                  <a:pt x="142683" y="0"/>
                </a:cubicBezTo>
                <a:lnTo>
                  <a:pt x="5758207" y="0"/>
                </a:lnTo>
                <a:cubicBezTo>
                  <a:pt x="5837009" y="0"/>
                  <a:pt x="5900890" y="63881"/>
                  <a:pt x="5900890" y="142683"/>
                </a:cubicBezTo>
                <a:lnTo>
                  <a:pt x="5900890" y="713397"/>
                </a:lnTo>
                <a:cubicBezTo>
                  <a:pt x="5900890" y="792199"/>
                  <a:pt x="5837009" y="856080"/>
                  <a:pt x="5758207" y="856080"/>
                </a:cubicBezTo>
                <a:lnTo>
                  <a:pt x="142683" y="856080"/>
                </a:lnTo>
                <a:cubicBezTo>
                  <a:pt x="63881" y="856080"/>
                  <a:pt x="0" y="792199"/>
                  <a:pt x="0" y="713397"/>
                </a:cubicBezTo>
                <a:lnTo>
                  <a:pt x="0" y="14268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kern="1200" dirty="0" smtClean="0"/>
              <a:t>e.g. CMC/</a:t>
            </a:r>
            <a:r>
              <a:rPr lang="en-GB" sz="1600" kern="1200" dirty="0" err="1" smtClean="0"/>
              <a:t>conf</a:t>
            </a:r>
            <a:r>
              <a:rPr lang="en-GB" sz="1600" kern="1200" dirty="0" smtClean="0"/>
              <a:t>/console_liberator_rttpd.xml</a:t>
            </a:r>
            <a:endParaRPr lang="en-GB" sz="1600" kern="1200" dirty="0"/>
          </a:p>
        </p:txBody>
      </p:sp>
      <p:sp>
        <p:nvSpPr>
          <p:cNvPr id="8" name="Rounded Rectangle 7"/>
          <p:cNvSpPr/>
          <p:nvPr/>
        </p:nvSpPr>
        <p:spPr>
          <a:xfrm>
            <a:off x="5424230" y="3438182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Views</a:t>
            </a:r>
            <a:endParaRPr lang="en-GB" dirty="0"/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4473527" y="2477729"/>
            <a:ext cx="1071868" cy="96045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3436374" y="3067665"/>
            <a:ext cx="1987857" cy="5751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159045" y="3896978"/>
            <a:ext cx="1265185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4291781" y="4022899"/>
            <a:ext cx="1132450" cy="53590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3619763" y="4099364"/>
            <a:ext cx="2191102" cy="117072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546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A81B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A81B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A81B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A81B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A81B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A81B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View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 </a:t>
            </a:r>
            <a:endParaRPr lang="en-GB" sz="1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17639" y="1740310"/>
            <a:ext cx="2129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The Explorer View:</a:t>
            </a:r>
            <a:endParaRPr lang="en-GB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523" y="2109642"/>
            <a:ext cx="6677389" cy="4156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6133518" y="1417639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Menu</a:t>
            </a:r>
            <a:endParaRPr lang="en-GB" dirty="0"/>
          </a:p>
        </p:txBody>
      </p:sp>
      <p:cxnSp>
        <p:nvCxnSpPr>
          <p:cNvPr id="9" name="Straight Connector 8"/>
          <p:cNvCxnSpPr>
            <a:stCxn id="8" idx="1"/>
          </p:cNvCxnSpPr>
          <p:nvPr/>
        </p:nvCxnSpPr>
        <p:spPr>
          <a:xfrm flipH="1">
            <a:off x="2580970" y="1748230"/>
            <a:ext cx="3552548" cy="47877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6507144" y="3308555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Toolbar</a:t>
            </a:r>
            <a:endParaRPr lang="en-GB" dirty="0"/>
          </a:p>
        </p:txBody>
      </p:sp>
      <p:cxnSp>
        <p:nvCxnSpPr>
          <p:cNvPr id="14" name="Straight Connector 13"/>
          <p:cNvCxnSpPr>
            <a:stCxn id="13" idx="1"/>
          </p:cNvCxnSpPr>
          <p:nvPr/>
        </p:nvCxnSpPr>
        <p:spPr>
          <a:xfrm flipH="1" flipV="1">
            <a:off x="2082514" y="2389239"/>
            <a:ext cx="4424630" cy="124990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6659544" y="5464982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View</a:t>
            </a:r>
            <a:endParaRPr lang="en-GB" dirty="0"/>
          </a:p>
        </p:txBody>
      </p:sp>
      <p:cxnSp>
        <p:nvCxnSpPr>
          <p:cNvPr id="17" name="Straight Connector 16"/>
          <p:cNvCxnSpPr/>
          <p:nvPr/>
        </p:nvCxnSpPr>
        <p:spPr>
          <a:xfrm flipH="1" flipV="1">
            <a:off x="3731342" y="4291781"/>
            <a:ext cx="2928202" cy="117320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6689272" y="2353010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Name</a:t>
            </a:r>
            <a:endParaRPr lang="en-GB" dirty="0"/>
          </a:p>
        </p:txBody>
      </p:sp>
      <p:cxnSp>
        <p:nvCxnSpPr>
          <p:cNvPr id="22" name="Straight Connector 21"/>
          <p:cNvCxnSpPr>
            <a:stCxn id="21" idx="1"/>
          </p:cNvCxnSpPr>
          <p:nvPr/>
        </p:nvCxnSpPr>
        <p:spPr>
          <a:xfrm flipH="1" flipV="1">
            <a:off x="5589639" y="2551471"/>
            <a:ext cx="1099633" cy="13213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244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6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View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 &lt;View&gt;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&lt;Class&gt;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com.caplin.view.explorer.ExplorerView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&lt;/Class&gt;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&lt;Name&gt;Explorer&lt;/Name&gt;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&lt;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LongDescription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&gt;Generic JMX Explorer View&lt;/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LongDescription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&lt;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HelpTopic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explorer.tab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&lt;/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HelpTopic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&lt;Icon&gt;/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conf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/folder_view.png&lt;/Icon&gt;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&lt;Menus&gt;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&lt;Menu Name="Edit"&gt;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	&lt;Action Name="Refresh"/&gt;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&lt;/Menu&gt;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&lt;Menu Name="Options"&gt;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	&lt;Action Name="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ShowExplorer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"/&gt;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	&lt;Action Name="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ShowMessages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"/&gt;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&lt;/Menu&gt;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&lt;/Menus&gt;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&lt;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ToolBar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&lt;Action Name="Refresh"/&gt;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&lt;Action Name="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ShowExplorer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"/&gt;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	&lt;Action Name="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ShowMessages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"/&gt;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	&lt;/</a:t>
            </a:r>
            <a:r>
              <a:rPr lang="en-GB" sz="1200" b="1" dirty="0" err="1">
                <a:latin typeface="Courier New" pitchFamily="49" charset="0"/>
                <a:cs typeface="Courier New" pitchFamily="49" charset="0"/>
              </a:rPr>
              <a:t>ToolBar</a:t>
            </a: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GB" sz="1200" b="1" dirty="0">
                <a:latin typeface="Courier New" pitchFamily="49" charset="0"/>
                <a:cs typeface="Courier New" pitchFamily="49" charset="0"/>
              </a:rPr>
              <a:t>&lt;/View&gt;</a:t>
            </a:r>
          </a:p>
          <a:p>
            <a:pPr marL="0" indent="0">
              <a:buNone/>
            </a:pPr>
            <a:endParaRPr lang="en-GB" sz="1200" b="1" dirty="0"/>
          </a:p>
        </p:txBody>
      </p:sp>
      <p:sp>
        <p:nvSpPr>
          <p:cNvPr id="4" name="Freeform 3"/>
          <p:cNvSpPr/>
          <p:nvPr/>
        </p:nvSpPr>
        <p:spPr>
          <a:xfrm>
            <a:off x="4842260" y="5270084"/>
            <a:ext cx="3978183" cy="856080"/>
          </a:xfrm>
          <a:custGeom>
            <a:avLst/>
            <a:gdLst>
              <a:gd name="connsiteX0" fmla="*/ 0 w 5900890"/>
              <a:gd name="connsiteY0" fmla="*/ 142683 h 856080"/>
              <a:gd name="connsiteX1" fmla="*/ 142683 w 5900890"/>
              <a:gd name="connsiteY1" fmla="*/ 0 h 856080"/>
              <a:gd name="connsiteX2" fmla="*/ 5758207 w 5900890"/>
              <a:gd name="connsiteY2" fmla="*/ 0 h 856080"/>
              <a:gd name="connsiteX3" fmla="*/ 5900890 w 5900890"/>
              <a:gd name="connsiteY3" fmla="*/ 142683 h 856080"/>
              <a:gd name="connsiteX4" fmla="*/ 5900890 w 5900890"/>
              <a:gd name="connsiteY4" fmla="*/ 713397 h 856080"/>
              <a:gd name="connsiteX5" fmla="*/ 5758207 w 5900890"/>
              <a:gd name="connsiteY5" fmla="*/ 856080 h 856080"/>
              <a:gd name="connsiteX6" fmla="*/ 142683 w 5900890"/>
              <a:gd name="connsiteY6" fmla="*/ 856080 h 856080"/>
              <a:gd name="connsiteX7" fmla="*/ 0 w 5900890"/>
              <a:gd name="connsiteY7" fmla="*/ 713397 h 856080"/>
              <a:gd name="connsiteX8" fmla="*/ 0 w 5900890"/>
              <a:gd name="connsiteY8" fmla="*/ 142683 h 8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0890" h="856080">
                <a:moveTo>
                  <a:pt x="0" y="142683"/>
                </a:moveTo>
                <a:cubicBezTo>
                  <a:pt x="0" y="63881"/>
                  <a:pt x="63881" y="0"/>
                  <a:pt x="142683" y="0"/>
                </a:cubicBezTo>
                <a:lnTo>
                  <a:pt x="5758207" y="0"/>
                </a:lnTo>
                <a:cubicBezTo>
                  <a:pt x="5837009" y="0"/>
                  <a:pt x="5900890" y="63881"/>
                  <a:pt x="5900890" y="142683"/>
                </a:cubicBezTo>
                <a:lnTo>
                  <a:pt x="5900890" y="713397"/>
                </a:lnTo>
                <a:cubicBezTo>
                  <a:pt x="5900890" y="792199"/>
                  <a:pt x="5837009" y="856080"/>
                  <a:pt x="5758207" y="856080"/>
                </a:cubicBezTo>
                <a:lnTo>
                  <a:pt x="142683" y="856080"/>
                </a:lnTo>
                <a:cubicBezTo>
                  <a:pt x="63881" y="856080"/>
                  <a:pt x="0" y="792199"/>
                  <a:pt x="0" y="713397"/>
                </a:cubicBezTo>
                <a:lnTo>
                  <a:pt x="0" y="14268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kern="1200" dirty="0" smtClean="0"/>
              <a:t>e.g. CMC/</a:t>
            </a:r>
            <a:r>
              <a:rPr lang="en-GB" sz="1600" kern="1200" dirty="0" err="1" smtClean="0"/>
              <a:t>conf</a:t>
            </a:r>
            <a:r>
              <a:rPr lang="en-GB" sz="1600" kern="1200" dirty="0" smtClean="0"/>
              <a:t>/view_explorer.xml</a:t>
            </a:r>
            <a:endParaRPr lang="en-GB" sz="1600" kern="1200" dirty="0"/>
          </a:p>
        </p:txBody>
      </p:sp>
      <p:sp>
        <p:nvSpPr>
          <p:cNvPr id="5" name="Rounded Rectangle 4"/>
          <p:cNvSpPr/>
          <p:nvPr/>
        </p:nvSpPr>
        <p:spPr>
          <a:xfrm>
            <a:off x="6831351" y="3584659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Menu</a:t>
            </a:r>
            <a:endParaRPr lang="en-GB" dirty="0"/>
          </a:p>
        </p:txBody>
      </p:sp>
      <p:cxnSp>
        <p:nvCxnSpPr>
          <p:cNvPr id="6" name="Straight Connector 5"/>
          <p:cNvCxnSpPr>
            <a:stCxn id="5" idx="1"/>
          </p:cNvCxnSpPr>
          <p:nvPr/>
        </p:nvCxnSpPr>
        <p:spPr>
          <a:xfrm flipH="1" flipV="1">
            <a:off x="3628103" y="3377381"/>
            <a:ext cx="3203248" cy="53786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6831351" y="4367943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Toolbar</a:t>
            </a:r>
            <a:endParaRPr lang="en-GB" dirty="0"/>
          </a:p>
        </p:txBody>
      </p:sp>
      <p:cxnSp>
        <p:nvCxnSpPr>
          <p:cNvPr id="8" name="Straight Connector 7"/>
          <p:cNvCxnSpPr>
            <a:stCxn id="7" idx="1"/>
          </p:cNvCxnSpPr>
          <p:nvPr/>
        </p:nvCxnSpPr>
        <p:spPr>
          <a:xfrm flipH="1">
            <a:off x="3036359" y="4698534"/>
            <a:ext cx="3794992" cy="75836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6831351" y="1986835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View</a:t>
            </a:r>
            <a:endParaRPr lang="en-GB" dirty="0"/>
          </a:p>
        </p:txBody>
      </p:sp>
      <p:cxnSp>
        <p:nvCxnSpPr>
          <p:cNvPr id="10" name="Straight Connector 9"/>
          <p:cNvCxnSpPr>
            <a:stCxn id="9" idx="1"/>
          </p:cNvCxnSpPr>
          <p:nvPr/>
        </p:nvCxnSpPr>
        <p:spPr>
          <a:xfrm flipH="1" flipV="1">
            <a:off x="5943600" y="1986835"/>
            <a:ext cx="887751" cy="33059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6831351" y="2769596"/>
            <a:ext cx="1744394" cy="6611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Name</a:t>
            </a:r>
            <a:endParaRPr lang="en-GB" dirty="0"/>
          </a:p>
        </p:txBody>
      </p:sp>
      <p:cxnSp>
        <p:nvCxnSpPr>
          <p:cNvPr id="15" name="Straight Connector 14"/>
          <p:cNvCxnSpPr>
            <a:stCxn id="14" idx="1"/>
          </p:cNvCxnSpPr>
          <p:nvPr/>
        </p:nvCxnSpPr>
        <p:spPr>
          <a:xfrm flipH="1" flipV="1">
            <a:off x="3036359" y="2152130"/>
            <a:ext cx="3794992" cy="94805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75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Adding Custom Tabs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To add a custom tab to the Server console</a:t>
            </a:r>
          </a:p>
          <a:p>
            <a:pPr lvl="1"/>
            <a:r>
              <a:rPr lang="en-GB" dirty="0" smtClean="0"/>
              <a:t>Create a Java Swing </a:t>
            </a:r>
            <a:r>
              <a:rPr lang="en-GB" dirty="0" err="1" smtClean="0"/>
              <a:t>JPanel</a:t>
            </a:r>
            <a:r>
              <a:rPr lang="en-GB" dirty="0" smtClean="0"/>
              <a:t> component that implements the CMC </a:t>
            </a:r>
            <a:r>
              <a:rPr lang="en-GB" b="1" dirty="0" smtClean="0"/>
              <a:t>View</a:t>
            </a:r>
            <a:r>
              <a:rPr lang="en-GB" dirty="0" smtClean="0"/>
              <a:t> interface.</a:t>
            </a:r>
          </a:p>
          <a:p>
            <a:pPr lvl="1"/>
            <a:r>
              <a:rPr lang="en-GB" dirty="0" smtClean="0"/>
              <a:t>Add XML to load the component into the CMC</a:t>
            </a:r>
          </a:p>
        </p:txBody>
      </p:sp>
    </p:spTree>
    <p:extLst>
      <p:ext uri="{BB962C8B-B14F-4D97-AF65-F5344CB8AC3E}">
        <p14:creationId xmlns:p14="http://schemas.microsoft.com/office/powerpoint/2010/main" val="66019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JMX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4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>
            <a:normAutofit/>
          </a:bodyPr>
          <a:lstStyle/>
          <a:p>
            <a:r>
              <a:rPr lang="en-GB" dirty="0"/>
              <a:t>Create a Custom View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232" y="483383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74561626"/>
              </p:ext>
            </p:extLst>
          </p:nvPr>
        </p:nvGraphicFramePr>
        <p:xfrm>
          <a:off x="1563290" y="2167003"/>
          <a:ext cx="6247210" cy="316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7342" y="1515649"/>
            <a:ext cx="6724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the “Advanced CMC Features” tutorial, Sections 2 and 3.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0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Read-only User Permissions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Customising the CMC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574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CMC Users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Authorise various users to monitor and manage your platform components via JMX with </a:t>
            </a:r>
            <a:br>
              <a:rPr lang="en-GB" dirty="0" smtClean="0"/>
            </a:br>
            <a:r>
              <a:rPr lang="en-GB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add-</a:t>
            </a:r>
            <a:r>
              <a:rPr lang="en-GB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monuser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GB" dirty="0" smtClean="0"/>
              <a:t>On a per-</a:t>
            </a:r>
            <a:r>
              <a:rPr lang="en-GB" dirty="0" err="1" smtClean="0"/>
              <a:t>DataSource</a:t>
            </a:r>
            <a:r>
              <a:rPr lang="en-GB" dirty="0"/>
              <a:t>-</a:t>
            </a:r>
            <a:r>
              <a:rPr lang="en-GB" dirty="0" smtClean="0"/>
              <a:t>application basis </a:t>
            </a:r>
          </a:p>
          <a:p>
            <a:r>
              <a:rPr lang="en-GB" dirty="0" smtClean="0"/>
              <a:t>Allocate “roles” to each user</a:t>
            </a:r>
          </a:p>
          <a:p>
            <a:pPr lvl="1"/>
            <a:r>
              <a:rPr lang="en-GB" dirty="0" smtClean="0"/>
              <a:t>E.g. </a:t>
            </a:r>
            <a:r>
              <a:rPr lang="en-GB" dirty="0" err="1" smtClean="0"/>
              <a:t>SuperUsers</a:t>
            </a:r>
            <a:r>
              <a:rPr lang="en-GB" dirty="0" smtClean="0"/>
              <a:t>, </a:t>
            </a:r>
            <a:r>
              <a:rPr lang="en-GB" dirty="0" err="1" smtClean="0"/>
              <a:t>GuestUsers</a:t>
            </a:r>
            <a:endParaRPr lang="en-GB" dirty="0"/>
          </a:p>
          <a:p>
            <a:r>
              <a:rPr lang="en-GB" dirty="0" smtClean="0"/>
              <a:t>Control access to particular attributes and operations for users in a particular “role”</a:t>
            </a:r>
          </a:p>
          <a:p>
            <a:pPr lvl="1"/>
            <a:r>
              <a:rPr lang="en-GB" dirty="0" smtClean="0"/>
              <a:t>E.g. </a:t>
            </a:r>
            <a:r>
              <a:rPr lang="en-GB" dirty="0" err="1" smtClean="0"/>
              <a:t>GuestUsers</a:t>
            </a:r>
            <a:r>
              <a:rPr lang="en-GB" dirty="0" smtClean="0"/>
              <a:t> should not be able to disconnect components</a:t>
            </a:r>
          </a:p>
        </p:txBody>
      </p:sp>
    </p:spTree>
    <p:extLst>
      <p:ext uri="{BB962C8B-B14F-4D97-AF65-F5344CB8AC3E}">
        <p14:creationId xmlns:p14="http://schemas.microsoft.com/office/powerpoint/2010/main" val="10113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Configure </a:t>
            </a:r>
            <a:r>
              <a:rPr lang="en-GB" dirty="0" err="1" smtClean="0"/>
              <a:t>PricingAdapter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Monitor Users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232" y="483383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04214295"/>
              </p:ext>
            </p:extLst>
          </p:nvPr>
        </p:nvGraphicFramePr>
        <p:xfrm>
          <a:off x="1563290" y="2167003"/>
          <a:ext cx="6247210" cy="316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7342" y="1515649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the “Advanced CMC Features” tutorial, Section 4.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53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JMX Monitoring Interface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000" dirty="0"/>
              <a:t>JMX is a standard Java tech, like JDBC, Servlets </a:t>
            </a:r>
            <a:r>
              <a:rPr lang="en-GB" sz="2000" dirty="0" err="1"/>
              <a:t>etc</a:t>
            </a:r>
            <a:r>
              <a:rPr lang="en-GB" sz="2000" dirty="0"/>
              <a:t>, it is included in the JDK</a:t>
            </a:r>
          </a:p>
          <a:p>
            <a:r>
              <a:rPr lang="en-GB" sz="2000" dirty="0" smtClean="0"/>
              <a:t>Java </a:t>
            </a:r>
            <a:r>
              <a:rPr lang="en-GB" sz="2000" dirty="0"/>
              <a:t>Management Extensions (JMX) </a:t>
            </a:r>
          </a:p>
          <a:p>
            <a:pPr lvl="1"/>
            <a:r>
              <a:rPr lang="en-GB" sz="2000" dirty="0"/>
              <a:t>JMX provides a standard monitoring and management </a:t>
            </a:r>
            <a:r>
              <a:rPr lang="en-GB" sz="2000" b="1" dirty="0"/>
              <a:t>framework</a:t>
            </a:r>
            <a:r>
              <a:rPr lang="en-GB" sz="2000" dirty="0"/>
              <a:t> and </a:t>
            </a:r>
            <a:r>
              <a:rPr lang="en-GB" sz="2000" b="1" dirty="0"/>
              <a:t>API</a:t>
            </a:r>
            <a:r>
              <a:rPr lang="en-GB" sz="2000" dirty="0"/>
              <a:t> for applications written in </a:t>
            </a:r>
            <a:r>
              <a:rPr lang="en-GB" sz="2000" b="1" dirty="0"/>
              <a:t>Java</a:t>
            </a:r>
            <a:r>
              <a:rPr lang="en-GB" sz="2000" dirty="0"/>
              <a:t>. </a:t>
            </a:r>
          </a:p>
          <a:p>
            <a:pPr lvl="1"/>
            <a:r>
              <a:rPr lang="en-GB" sz="2000" dirty="0"/>
              <a:t>Using the JSR160 network protocol, applications </a:t>
            </a:r>
            <a:r>
              <a:rPr lang="en-GB" sz="2000" b="1" dirty="0"/>
              <a:t>with an added JMX server </a:t>
            </a:r>
            <a:r>
              <a:rPr lang="en-GB" sz="2000" dirty="0"/>
              <a:t>can </a:t>
            </a:r>
            <a:r>
              <a:rPr lang="en-GB" sz="2000" b="1" dirty="0"/>
              <a:t>expose objects for monitoring and management </a:t>
            </a:r>
            <a:r>
              <a:rPr lang="en-GB" sz="2000" dirty="0"/>
              <a:t>to JMX-enabled </a:t>
            </a:r>
            <a:r>
              <a:rPr lang="en-GB" sz="2000" b="1" dirty="0"/>
              <a:t>clients</a:t>
            </a:r>
            <a:r>
              <a:rPr lang="en-GB" sz="2000" dirty="0"/>
              <a:t>.</a:t>
            </a:r>
          </a:p>
          <a:p>
            <a:r>
              <a:rPr lang="en-GB" sz="2000" dirty="0" smtClean="0"/>
              <a:t>In </a:t>
            </a:r>
            <a:r>
              <a:rPr lang="en-GB" sz="2000" dirty="0"/>
              <a:t>simple </a:t>
            </a:r>
            <a:r>
              <a:rPr lang="en-GB" sz="2000" dirty="0" smtClean="0"/>
              <a:t>terms: </a:t>
            </a:r>
            <a:endParaRPr lang="en-GB" sz="2000" dirty="0"/>
          </a:p>
          <a:p>
            <a:pPr lvl="1"/>
            <a:r>
              <a:rPr lang="en-GB" sz="2000" dirty="0"/>
              <a:t>JMX takes a black box server component and adds dials and controls so you can see what is going on inside and make some changes</a:t>
            </a:r>
            <a:r>
              <a:rPr lang="en-GB" sz="2000" dirty="0" smtClean="0"/>
              <a:t>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4496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JMX Terminology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sz="2400" dirty="0"/>
              <a:t>A management interface, as defined by JMX, is composed of named objects called </a:t>
            </a:r>
            <a:r>
              <a:rPr lang="en-GB" sz="2400" b="1" dirty="0" err="1"/>
              <a:t>MBeans</a:t>
            </a:r>
            <a:r>
              <a:rPr lang="en-GB" sz="2400" dirty="0"/>
              <a:t> (Management Beans</a:t>
            </a:r>
            <a:r>
              <a:rPr lang="en-GB" sz="2400" dirty="0" smtClean="0"/>
              <a:t>).</a:t>
            </a:r>
            <a:endParaRPr lang="en-GB" sz="2400" dirty="0"/>
          </a:p>
          <a:p>
            <a:pPr lvl="1"/>
            <a:r>
              <a:rPr lang="en-GB" sz="2000" dirty="0" err="1"/>
              <a:t>Mbeans</a:t>
            </a:r>
            <a:r>
              <a:rPr lang="en-GB" sz="2000" dirty="0"/>
              <a:t> are Java classes that follow some rules (there are different types)</a:t>
            </a:r>
          </a:p>
          <a:p>
            <a:r>
              <a:rPr lang="en-GB" sz="2400" dirty="0" err="1"/>
              <a:t>MBeans</a:t>
            </a:r>
            <a:r>
              <a:rPr lang="en-GB" sz="2400" dirty="0"/>
              <a:t> are registered with a name in an </a:t>
            </a:r>
            <a:r>
              <a:rPr lang="en-GB" sz="2400" b="1" dirty="0" err="1"/>
              <a:t>MBeanServer</a:t>
            </a:r>
            <a:r>
              <a:rPr lang="en-GB" sz="2400" dirty="0"/>
              <a:t>. </a:t>
            </a:r>
          </a:p>
          <a:p>
            <a:r>
              <a:rPr lang="en-GB" sz="2400" dirty="0"/>
              <a:t>To manage a resource in your application</a:t>
            </a:r>
          </a:p>
          <a:p>
            <a:pPr lvl="1"/>
            <a:r>
              <a:rPr lang="en-GB" sz="2000" dirty="0"/>
              <a:t>Write an </a:t>
            </a:r>
            <a:r>
              <a:rPr lang="en-GB" sz="2000" dirty="0" err="1"/>
              <a:t>MBean</a:t>
            </a:r>
            <a:r>
              <a:rPr lang="en-GB" sz="2000" dirty="0"/>
              <a:t> that defines its management interface</a:t>
            </a:r>
          </a:p>
          <a:p>
            <a:pPr lvl="1"/>
            <a:r>
              <a:rPr lang="en-GB" sz="2000" dirty="0"/>
              <a:t>Register that </a:t>
            </a:r>
            <a:r>
              <a:rPr lang="en-GB" sz="2000" dirty="0" err="1"/>
              <a:t>MBean</a:t>
            </a:r>
            <a:r>
              <a:rPr lang="en-GB" sz="2000" dirty="0"/>
              <a:t> in your </a:t>
            </a:r>
            <a:r>
              <a:rPr lang="en-GB" sz="2000" dirty="0" err="1"/>
              <a:t>MBeanServer</a:t>
            </a:r>
            <a:r>
              <a:rPr lang="en-GB" sz="2000" dirty="0"/>
              <a:t>.</a:t>
            </a:r>
          </a:p>
          <a:p>
            <a:r>
              <a:rPr lang="en-GB" sz="2400" dirty="0" err="1"/>
              <a:t>MBeans</a:t>
            </a:r>
            <a:r>
              <a:rPr lang="en-GB" sz="2400" dirty="0"/>
              <a:t> have a name, </a:t>
            </a:r>
          </a:p>
          <a:p>
            <a:pPr lvl="1"/>
            <a:r>
              <a:rPr lang="en-GB" sz="2000" b="1" dirty="0"/>
              <a:t>Properties</a:t>
            </a:r>
            <a:r>
              <a:rPr lang="en-GB" sz="2000" dirty="0"/>
              <a:t>, </a:t>
            </a:r>
          </a:p>
          <a:p>
            <a:pPr lvl="1"/>
            <a:r>
              <a:rPr lang="en-GB" sz="2000" b="1" dirty="0"/>
              <a:t>Operations </a:t>
            </a:r>
          </a:p>
          <a:p>
            <a:pPr lvl="1"/>
            <a:r>
              <a:rPr lang="en-GB" sz="2000" dirty="0"/>
              <a:t>Can fire </a:t>
            </a:r>
            <a:r>
              <a:rPr lang="en-GB" sz="2000" b="1" dirty="0"/>
              <a:t>notifications</a:t>
            </a:r>
            <a:r>
              <a:rPr lang="en-GB" sz="2000" dirty="0"/>
              <a:t> when things change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19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</a:t>
            </a:r>
            <a:r>
              <a:rPr lang="en-GB" dirty="0" err="1" smtClean="0"/>
              <a:t>MBean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9" y="1434898"/>
            <a:ext cx="8048625" cy="482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322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JMX in </a:t>
            </a:r>
            <a:r>
              <a:rPr lang="en-GB" sz="3600" dirty="0" err="1"/>
              <a:t>Caplin</a:t>
            </a:r>
            <a:r>
              <a:rPr lang="en-GB" sz="3600" dirty="0"/>
              <a:t> Platform Components</a:t>
            </a:r>
          </a:p>
        </p:txBody>
      </p:sp>
      <p:sp>
        <p:nvSpPr>
          <p:cNvPr id="4" name="Freeform 3"/>
          <p:cNvSpPr/>
          <p:nvPr/>
        </p:nvSpPr>
        <p:spPr>
          <a:xfrm>
            <a:off x="1232139" y="2181386"/>
            <a:ext cx="6625984" cy="809464"/>
          </a:xfrm>
          <a:custGeom>
            <a:avLst/>
            <a:gdLst>
              <a:gd name="connsiteX0" fmla="*/ 0 w 6625984"/>
              <a:gd name="connsiteY0" fmla="*/ 0 h 1386152"/>
              <a:gd name="connsiteX1" fmla="*/ 6625984 w 6625984"/>
              <a:gd name="connsiteY1" fmla="*/ 0 h 1386152"/>
              <a:gd name="connsiteX2" fmla="*/ 6625984 w 6625984"/>
              <a:gd name="connsiteY2" fmla="*/ 1386152 h 1386152"/>
              <a:gd name="connsiteX3" fmla="*/ 0 w 6625984"/>
              <a:gd name="connsiteY3" fmla="*/ 1386152 h 1386152"/>
              <a:gd name="connsiteX4" fmla="*/ 0 w 6625984"/>
              <a:gd name="connsiteY4" fmla="*/ 0 h 138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5984" h="1386152">
                <a:moveTo>
                  <a:pt x="0" y="0"/>
                </a:moveTo>
                <a:lnTo>
                  <a:pt x="6625984" y="0"/>
                </a:lnTo>
                <a:lnTo>
                  <a:pt x="6625984" y="1386152"/>
                </a:lnTo>
                <a:lnTo>
                  <a:pt x="0" y="13861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14250" tIns="395732" rIns="514250" bIns="128016" numCol="1" spcCol="1270" anchor="t" anchorCtr="0">
            <a:noAutofit/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400" kern="1200" dirty="0" smtClean="0"/>
              <a:t>Liberator, Transformer, Integration Adapters</a:t>
            </a:r>
            <a:endParaRPr lang="en-GB" sz="1400" kern="1200" dirty="0"/>
          </a:p>
        </p:txBody>
      </p:sp>
      <p:sp>
        <p:nvSpPr>
          <p:cNvPr id="5" name="Freeform 4"/>
          <p:cNvSpPr/>
          <p:nvPr/>
        </p:nvSpPr>
        <p:spPr>
          <a:xfrm>
            <a:off x="1232138" y="1774788"/>
            <a:ext cx="4638190" cy="599355"/>
          </a:xfrm>
          <a:custGeom>
            <a:avLst/>
            <a:gdLst>
              <a:gd name="connsiteX0" fmla="*/ 0 w 5900890"/>
              <a:gd name="connsiteY0" fmla="*/ 99894 h 599355"/>
              <a:gd name="connsiteX1" fmla="*/ 99894 w 5900890"/>
              <a:gd name="connsiteY1" fmla="*/ 0 h 599355"/>
              <a:gd name="connsiteX2" fmla="*/ 5800996 w 5900890"/>
              <a:gd name="connsiteY2" fmla="*/ 0 h 599355"/>
              <a:gd name="connsiteX3" fmla="*/ 5900890 w 5900890"/>
              <a:gd name="connsiteY3" fmla="*/ 99894 h 599355"/>
              <a:gd name="connsiteX4" fmla="*/ 5900890 w 5900890"/>
              <a:gd name="connsiteY4" fmla="*/ 499461 h 599355"/>
              <a:gd name="connsiteX5" fmla="*/ 5800996 w 5900890"/>
              <a:gd name="connsiteY5" fmla="*/ 599355 h 599355"/>
              <a:gd name="connsiteX6" fmla="*/ 99894 w 5900890"/>
              <a:gd name="connsiteY6" fmla="*/ 599355 h 599355"/>
              <a:gd name="connsiteX7" fmla="*/ 0 w 5900890"/>
              <a:gd name="connsiteY7" fmla="*/ 499461 h 599355"/>
              <a:gd name="connsiteX8" fmla="*/ 0 w 5900890"/>
              <a:gd name="connsiteY8" fmla="*/ 99894 h 59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0890" h="599355">
                <a:moveTo>
                  <a:pt x="0" y="99894"/>
                </a:moveTo>
                <a:cubicBezTo>
                  <a:pt x="0" y="44724"/>
                  <a:pt x="44724" y="0"/>
                  <a:pt x="99894" y="0"/>
                </a:cubicBezTo>
                <a:lnTo>
                  <a:pt x="5800996" y="0"/>
                </a:lnTo>
                <a:cubicBezTo>
                  <a:pt x="5856166" y="0"/>
                  <a:pt x="5900890" y="44724"/>
                  <a:pt x="5900890" y="99894"/>
                </a:cubicBezTo>
                <a:lnTo>
                  <a:pt x="5900890" y="499461"/>
                </a:lnTo>
                <a:cubicBezTo>
                  <a:pt x="5900890" y="554631"/>
                  <a:pt x="5856166" y="599355"/>
                  <a:pt x="5800996" y="599355"/>
                </a:cubicBezTo>
                <a:lnTo>
                  <a:pt x="99894" y="599355"/>
                </a:lnTo>
                <a:cubicBezTo>
                  <a:pt x="44724" y="599355"/>
                  <a:pt x="0" y="554631"/>
                  <a:pt x="0" y="499461"/>
                </a:cubicBezTo>
                <a:lnTo>
                  <a:pt x="0" y="9989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04571" tIns="29258" rIns="204571" bIns="29258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kern="1200" dirty="0" smtClean="0">
                <a:solidFill>
                  <a:sysClr val="windowText" lastClr="000000"/>
                </a:solidFill>
              </a:rPr>
              <a:t>All Caplin server components are JMX enabled</a:t>
            </a:r>
            <a:endParaRPr lang="en-GB" sz="1400" kern="1200" dirty="0"/>
          </a:p>
        </p:txBody>
      </p:sp>
      <p:sp>
        <p:nvSpPr>
          <p:cNvPr id="7" name="Freeform 6"/>
          <p:cNvSpPr/>
          <p:nvPr/>
        </p:nvSpPr>
        <p:spPr>
          <a:xfrm>
            <a:off x="1232139" y="3262738"/>
            <a:ext cx="6692662" cy="599355"/>
          </a:xfrm>
          <a:custGeom>
            <a:avLst/>
            <a:gdLst>
              <a:gd name="connsiteX0" fmla="*/ 0 w 4638189"/>
              <a:gd name="connsiteY0" fmla="*/ 99894 h 599355"/>
              <a:gd name="connsiteX1" fmla="*/ 99894 w 4638189"/>
              <a:gd name="connsiteY1" fmla="*/ 0 h 599355"/>
              <a:gd name="connsiteX2" fmla="*/ 4538295 w 4638189"/>
              <a:gd name="connsiteY2" fmla="*/ 0 h 599355"/>
              <a:gd name="connsiteX3" fmla="*/ 4638189 w 4638189"/>
              <a:gd name="connsiteY3" fmla="*/ 99894 h 599355"/>
              <a:gd name="connsiteX4" fmla="*/ 4638189 w 4638189"/>
              <a:gd name="connsiteY4" fmla="*/ 499461 h 599355"/>
              <a:gd name="connsiteX5" fmla="*/ 4538295 w 4638189"/>
              <a:gd name="connsiteY5" fmla="*/ 599355 h 599355"/>
              <a:gd name="connsiteX6" fmla="*/ 99894 w 4638189"/>
              <a:gd name="connsiteY6" fmla="*/ 599355 h 599355"/>
              <a:gd name="connsiteX7" fmla="*/ 0 w 4638189"/>
              <a:gd name="connsiteY7" fmla="*/ 499461 h 599355"/>
              <a:gd name="connsiteX8" fmla="*/ 0 w 4638189"/>
              <a:gd name="connsiteY8" fmla="*/ 99894 h 59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8189" h="599355">
                <a:moveTo>
                  <a:pt x="0" y="99894"/>
                </a:moveTo>
                <a:cubicBezTo>
                  <a:pt x="0" y="44724"/>
                  <a:pt x="44724" y="0"/>
                  <a:pt x="99894" y="0"/>
                </a:cubicBezTo>
                <a:lnTo>
                  <a:pt x="4538295" y="0"/>
                </a:lnTo>
                <a:cubicBezTo>
                  <a:pt x="4593465" y="0"/>
                  <a:pt x="4638189" y="44724"/>
                  <a:pt x="4638189" y="99894"/>
                </a:cubicBezTo>
                <a:lnTo>
                  <a:pt x="4638189" y="499461"/>
                </a:lnTo>
                <a:cubicBezTo>
                  <a:pt x="4638189" y="554631"/>
                  <a:pt x="4593465" y="599355"/>
                  <a:pt x="4538295" y="599355"/>
                </a:cubicBezTo>
                <a:lnTo>
                  <a:pt x="99894" y="599355"/>
                </a:lnTo>
                <a:cubicBezTo>
                  <a:pt x="44724" y="599355"/>
                  <a:pt x="0" y="554631"/>
                  <a:pt x="0" y="499461"/>
                </a:cubicBezTo>
                <a:lnTo>
                  <a:pt x="0" y="9989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04571" tIns="29258" rIns="204571" bIns="29258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kern="1200" dirty="0" smtClean="0">
                <a:solidFill>
                  <a:sysClr val="windowText" lastClr="000000"/>
                </a:solidFill>
              </a:rPr>
              <a:t>Liberator and Transformer servers are enabled for JMX by deploying the </a:t>
            </a:r>
            <a:r>
              <a:rPr lang="en-GB" sz="1400" kern="1200" dirty="0" err="1" smtClean="0">
                <a:solidFill>
                  <a:sysClr val="windowText" lastClr="000000"/>
                </a:solidFill>
              </a:rPr>
              <a:t>LiberatorJMX</a:t>
            </a:r>
            <a:r>
              <a:rPr lang="en-GB" sz="1400" kern="1200" dirty="0" smtClean="0">
                <a:solidFill>
                  <a:sysClr val="windowText" lastClr="000000"/>
                </a:solidFill>
              </a:rPr>
              <a:t>/</a:t>
            </a:r>
            <a:r>
              <a:rPr lang="en-GB" sz="1400" kern="1200" dirty="0" err="1" smtClean="0">
                <a:solidFill>
                  <a:sysClr val="windowText" lastClr="000000"/>
                </a:solidFill>
              </a:rPr>
              <a:t>TransformerJMX</a:t>
            </a:r>
            <a:r>
              <a:rPr lang="en-GB" sz="1400" kern="1200" dirty="0" smtClean="0">
                <a:solidFill>
                  <a:sysClr val="windowText" lastClr="000000"/>
                </a:solidFill>
              </a:rPr>
              <a:t> (</a:t>
            </a:r>
            <a:r>
              <a:rPr lang="en-GB" sz="1400" kern="1200" dirty="0" err="1" smtClean="0">
                <a:solidFill>
                  <a:sysClr val="windowText" lastClr="000000"/>
                </a:solidFill>
              </a:rPr>
              <a:t>config</a:t>
            </a:r>
            <a:r>
              <a:rPr lang="en-GB" sz="1400" kern="1200" dirty="0" smtClean="0">
                <a:solidFill>
                  <a:sysClr val="windowText" lastClr="000000"/>
                </a:solidFill>
              </a:rPr>
              <a:t>) blades</a:t>
            </a:r>
            <a:endParaRPr lang="en-GB" sz="1400" kern="1200" dirty="0"/>
          </a:p>
        </p:txBody>
      </p:sp>
      <p:sp>
        <p:nvSpPr>
          <p:cNvPr id="8" name="Freeform 7"/>
          <p:cNvSpPr/>
          <p:nvPr/>
        </p:nvSpPr>
        <p:spPr>
          <a:xfrm>
            <a:off x="1232139" y="4409369"/>
            <a:ext cx="6625984" cy="1067506"/>
          </a:xfrm>
          <a:custGeom>
            <a:avLst/>
            <a:gdLst>
              <a:gd name="connsiteX0" fmla="*/ 0 w 6625984"/>
              <a:gd name="connsiteY0" fmla="*/ 0 h 1359444"/>
              <a:gd name="connsiteX1" fmla="*/ 6625984 w 6625984"/>
              <a:gd name="connsiteY1" fmla="*/ 0 h 1359444"/>
              <a:gd name="connsiteX2" fmla="*/ 6625984 w 6625984"/>
              <a:gd name="connsiteY2" fmla="*/ 1359444 h 1359444"/>
              <a:gd name="connsiteX3" fmla="*/ 0 w 6625984"/>
              <a:gd name="connsiteY3" fmla="*/ 1359444 h 1359444"/>
              <a:gd name="connsiteX4" fmla="*/ 0 w 6625984"/>
              <a:gd name="connsiteY4" fmla="*/ 0 h 135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5984" h="1359444">
                <a:moveTo>
                  <a:pt x="0" y="0"/>
                </a:moveTo>
                <a:lnTo>
                  <a:pt x="6625984" y="0"/>
                </a:lnTo>
                <a:lnTo>
                  <a:pt x="6625984" y="1359444"/>
                </a:lnTo>
                <a:lnTo>
                  <a:pt x="0" y="13594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14250" tIns="395732" rIns="514250" bIns="135128" numCol="1" spcCol="1270" anchor="t" anchorCtr="0">
            <a:noAutofit/>
          </a:bodyPr>
          <a:lstStyle/>
          <a:p>
            <a:pPr marL="171450" lvl="1" indent="-171450" algn="l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400" kern="1200" dirty="0" smtClean="0"/>
              <a:t>by adding new items for monitoring and management </a:t>
            </a:r>
          </a:p>
          <a:p>
            <a:pPr marL="171450" lvl="1" indent="-171450" algn="l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400" kern="1200" dirty="0" smtClean="0"/>
              <a:t>using standard </a:t>
            </a:r>
            <a:r>
              <a:rPr lang="en-GB" sz="1400" kern="1200" dirty="0" err="1" smtClean="0"/>
              <a:t>DataSource</a:t>
            </a:r>
            <a:r>
              <a:rPr lang="en-GB" sz="1400" kern="1200" dirty="0" smtClean="0"/>
              <a:t> API functions</a:t>
            </a:r>
            <a:endParaRPr lang="en-GB" sz="1400" kern="1200" dirty="0"/>
          </a:p>
        </p:txBody>
      </p:sp>
      <p:sp>
        <p:nvSpPr>
          <p:cNvPr id="9" name="Freeform 8"/>
          <p:cNvSpPr/>
          <p:nvPr/>
        </p:nvSpPr>
        <p:spPr>
          <a:xfrm>
            <a:off x="1232139" y="4113320"/>
            <a:ext cx="5872046" cy="599355"/>
          </a:xfrm>
          <a:custGeom>
            <a:avLst/>
            <a:gdLst>
              <a:gd name="connsiteX0" fmla="*/ 0 w 4638189"/>
              <a:gd name="connsiteY0" fmla="*/ 99894 h 599355"/>
              <a:gd name="connsiteX1" fmla="*/ 99894 w 4638189"/>
              <a:gd name="connsiteY1" fmla="*/ 0 h 599355"/>
              <a:gd name="connsiteX2" fmla="*/ 4538295 w 4638189"/>
              <a:gd name="connsiteY2" fmla="*/ 0 h 599355"/>
              <a:gd name="connsiteX3" fmla="*/ 4638189 w 4638189"/>
              <a:gd name="connsiteY3" fmla="*/ 99894 h 599355"/>
              <a:gd name="connsiteX4" fmla="*/ 4638189 w 4638189"/>
              <a:gd name="connsiteY4" fmla="*/ 499461 h 599355"/>
              <a:gd name="connsiteX5" fmla="*/ 4538295 w 4638189"/>
              <a:gd name="connsiteY5" fmla="*/ 599355 h 599355"/>
              <a:gd name="connsiteX6" fmla="*/ 99894 w 4638189"/>
              <a:gd name="connsiteY6" fmla="*/ 599355 h 599355"/>
              <a:gd name="connsiteX7" fmla="*/ 0 w 4638189"/>
              <a:gd name="connsiteY7" fmla="*/ 499461 h 599355"/>
              <a:gd name="connsiteX8" fmla="*/ 0 w 4638189"/>
              <a:gd name="connsiteY8" fmla="*/ 99894 h 59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8189" h="599355">
                <a:moveTo>
                  <a:pt x="0" y="99894"/>
                </a:moveTo>
                <a:cubicBezTo>
                  <a:pt x="0" y="44724"/>
                  <a:pt x="44724" y="0"/>
                  <a:pt x="99894" y="0"/>
                </a:cubicBezTo>
                <a:lnTo>
                  <a:pt x="4538295" y="0"/>
                </a:lnTo>
                <a:cubicBezTo>
                  <a:pt x="4593465" y="0"/>
                  <a:pt x="4638189" y="44724"/>
                  <a:pt x="4638189" y="99894"/>
                </a:cubicBezTo>
                <a:lnTo>
                  <a:pt x="4638189" y="499461"/>
                </a:lnTo>
                <a:cubicBezTo>
                  <a:pt x="4638189" y="554631"/>
                  <a:pt x="4593465" y="599355"/>
                  <a:pt x="4538295" y="599355"/>
                </a:cubicBezTo>
                <a:lnTo>
                  <a:pt x="99894" y="599355"/>
                </a:lnTo>
                <a:cubicBezTo>
                  <a:pt x="44724" y="599355"/>
                  <a:pt x="0" y="554631"/>
                  <a:pt x="0" y="499461"/>
                </a:cubicBezTo>
                <a:lnTo>
                  <a:pt x="0" y="9989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04571" tIns="29258" rIns="204571" bIns="29258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kern="1200" dirty="0" smtClean="0">
                <a:solidFill>
                  <a:sysClr val="windowText" lastClr="000000"/>
                </a:solidFill>
              </a:rPr>
              <a:t>Custom-built Integration Adapters can easily add custom monitoring</a:t>
            </a:r>
            <a:endParaRPr lang="en-GB" sz="1400" kern="1200" dirty="0"/>
          </a:p>
        </p:txBody>
      </p:sp>
    </p:spTree>
    <p:extLst>
      <p:ext uri="{BB962C8B-B14F-4D97-AF65-F5344CB8AC3E}">
        <p14:creationId xmlns:p14="http://schemas.microsoft.com/office/powerpoint/2010/main" val="392307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JMX in Caplin Platform Components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72" y="1487976"/>
            <a:ext cx="8166297" cy="4574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365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All </a:t>
            </a:r>
            <a:r>
              <a:rPr lang="en-GB" dirty="0" err="1" smtClean="0"/>
              <a:t>Caplin</a:t>
            </a:r>
            <a:r>
              <a:rPr lang="en-GB" dirty="0" smtClean="0"/>
              <a:t> Components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dirty="0"/>
              <a:t>Every </a:t>
            </a:r>
            <a:r>
              <a:rPr lang="en-GB" sz="1800" dirty="0" smtClean="0"/>
              <a:t>Caplin server component exposes </a:t>
            </a:r>
            <a:r>
              <a:rPr lang="en-GB" sz="1800" dirty="0"/>
              <a:t>detailed information to the monitoring system as standard</a:t>
            </a:r>
            <a:r>
              <a:rPr lang="en-GB" sz="1800" dirty="0" smtClean="0"/>
              <a:t>.</a:t>
            </a:r>
          </a:p>
          <a:p>
            <a:pPr marL="914400" lvl="2" indent="0">
              <a:buNone/>
            </a:pPr>
            <a:endParaRPr lang="en-GB" sz="18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97875044"/>
              </p:ext>
            </p:extLst>
          </p:nvPr>
        </p:nvGraphicFramePr>
        <p:xfrm>
          <a:off x="733425" y="2270125"/>
          <a:ext cx="733424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1558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1067</Words>
  <Application>Microsoft Office PowerPoint</Application>
  <PresentationFormat>On-screen Show (4:3)</PresentationFormat>
  <Paragraphs>244</Paragraphs>
  <Slides>33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4-3-pp-pres</vt:lpstr>
      <vt:lpstr>Monitoring And Management</vt:lpstr>
      <vt:lpstr>Caplin Management Console (CMC)</vt:lpstr>
      <vt:lpstr>JMX</vt:lpstr>
      <vt:lpstr>JMX Monitoring Interface</vt:lpstr>
      <vt:lpstr>JMX Terminology</vt:lpstr>
      <vt:lpstr>Example MBean</vt:lpstr>
      <vt:lpstr>JMX in Caplin Platform Components</vt:lpstr>
      <vt:lpstr>JMX in Caplin Platform Components</vt:lpstr>
      <vt:lpstr>All Caplin Components</vt:lpstr>
      <vt:lpstr>Liberator</vt:lpstr>
      <vt:lpstr>JMX Clients</vt:lpstr>
      <vt:lpstr>CMC</vt:lpstr>
      <vt:lpstr>Caplin Management Console (CMC)</vt:lpstr>
      <vt:lpstr>Overview Window</vt:lpstr>
      <vt:lpstr>Overview Window</vt:lpstr>
      <vt:lpstr>Overview Window</vt:lpstr>
      <vt:lpstr>Component View</vt:lpstr>
      <vt:lpstr>Adding Custom MBeans</vt:lpstr>
      <vt:lpstr>Adding Extra MBeans to an Adapter</vt:lpstr>
      <vt:lpstr>Adding Extra MBeans to an Adapter</vt:lpstr>
      <vt:lpstr>Adding Extra MBeans to an Adapter</vt:lpstr>
      <vt:lpstr>Expose Custom MBeans on  the Pricing Adapter</vt:lpstr>
      <vt:lpstr>Adding Custom CMC Views</vt:lpstr>
      <vt:lpstr>XML Configuration</vt:lpstr>
      <vt:lpstr>Example Console Configuration</vt:lpstr>
      <vt:lpstr>Example Console Configuration</vt:lpstr>
      <vt:lpstr>Example View Configuration</vt:lpstr>
      <vt:lpstr>Example View Configuration</vt:lpstr>
      <vt:lpstr>Adding Custom Tabs</vt:lpstr>
      <vt:lpstr>Create a Custom View</vt:lpstr>
      <vt:lpstr>Read-only User Permissions</vt:lpstr>
      <vt:lpstr>CMC Users</vt:lpstr>
      <vt:lpstr>Configure PricingAdapter  Monitor Users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2013-11-05T06:21:11Z</dcterms:created>
  <dcterms:modified xsi:type="dcterms:W3CDTF">2013-11-05T06:21:16Z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